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 id="2147483734" r:id="rId6"/>
    <p:sldMasterId id="2147483749" r:id="rId7"/>
    <p:sldMasterId id="2147483761" r:id="rId8"/>
    <p:sldMasterId id="2147483767" r:id="rId9"/>
  </p:sldMasterIdLst>
  <p:notesMasterIdLst>
    <p:notesMasterId r:id="rId31"/>
  </p:notesMasterIdLst>
  <p:handoutMasterIdLst>
    <p:handoutMasterId r:id="rId32"/>
  </p:handoutMasterIdLst>
  <p:sldIdLst>
    <p:sldId id="257" r:id="rId10"/>
    <p:sldId id="348" r:id="rId11"/>
    <p:sldId id="317" r:id="rId12"/>
    <p:sldId id="332" r:id="rId13"/>
    <p:sldId id="330" r:id="rId14"/>
    <p:sldId id="331" r:id="rId15"/>
    <p:sldId id="343" r:id="rId16"/>
    <p:sldId id="329" r:id="rId17"/>
    <p:sldId id="318" r:id="rId18"/>
    <p:sldId id="319" r:id="rId19"/>
    <p:sldId id="323" r:id="rId20"/>
    <p:sldId id="316" r:id="rId21"/>
    <p:sldId id="321" r:id="rId22"/>
    <p:sldId id="342" r:id="rId23"/>
    <p:sldId id="335" r:id="rId24"/>
    <p:sldId id="336" r:id="rId25"/>
    <p:sldId id="345" r:id="rId26"/>
    <p:sldId id="344" r:id="rId27"/>
    <p:sldId id="333" r:id="rId28"/>
    <p:sldId id="349" r:id="rId29"/>
    <p:sldId id="347" r:id="rId30"/>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8E5931B-BF42-4A3E-BA28-04DB204F1356}">
          <p14:sldIdLst>
            <p14:sldId id="257"/>
            <p14:sldId id="348"/>
            <p14:sldId id="317"/>
          </p14:sldIdLst>
        </p14:section>
        <p14:section name="Case Study: Visio Marketing Site" id="{43151CE7-BA93-4C31-8FE5-4A5BEB39C91B}">
          <p14:sldIdLst>
            <p14:sldId id="332"/>
            <p14:sldId id="330"/>
            <p14:sldId id="331"/>
            <p14:sldId id="343"/>
          </p14:sldIdLst>
        </p14:section>
        <p14:section name="Managed Term Store and Taxonomy Fields" id="{386990A0-1498-4DCC-9A97-4531CB3735C6}">
          <p14:sldIdLst>
            <p14:sldId id="329"/>
            <p14:sldId id="318"/>
            <p14:sldId id="319"/>
            <p14:sldId id="323"/>
            <p14:sldId id="316"/>
            <p14:sldId id="321"/>
            <p14:sldId id="342"/>
          </p14:sldIdLst>
        </p14:section>
        <p14:section name="Customizing the Content by Query Web Part" id="{83777AF1-7661-4785-90B8-6417E9712DAA}">
          <p14:sldIdLst>
            <p14:sldId id="335"/>
            <p14:sldId id="336"/>
            <p14:sldId id="345"/>
            <p14:sldId id="344"/>
          </p14:sldIdLst>
        </p14:section>
        <p14:section name="Conclusion" id="{80452027-E2E6-47EF-80C5-14C0183C1264}">
          <p14:sldIdLst>
            <p14:sldId id="333"/>
            <p14:sldId id="349"/>
            <p14:sldId id="347"/>
          </p14:sldIdLst>
        </p14:section>
        <p14:section name="Template Slides" id="{F7316DF0-D375-48E8-9F3A-0A918738D92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6060"/>
    <a:srgbClr val="000000"/>
    <a:srgbClr val="292929"/>
    <a:srgbClr val="333333"/>
    <a:srgbClr val="FFFFFF"/>
    <a:srgbClr val="F8F57B"/>
    <a:srgbClr val="F6AE1E"/>
    <a:srgbClr val="FF0066"/>
    <a:srgbClr val="F3AF35"/>
    <a:srgbClr val="9C42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83172" autoAdjust="0"/>
  </p:normalViewPr>
  <p:slideViewPr>
    <p:cSldViewPr snapToGrid="0">
      <p:cViewPr>
        <p:scale>
          <a:sx n="110" d="100"/>
          <a:sy n="110" d="100"/>
        </p:scale>
        <p:origin x="-1086" y="-198"/>
      </p:cViewPr>
      <p:guideLst>
        <p:guide orient="horz" pos="144"/>
        <p:guide orient="horz" pos="1200"/>
        <p:guide orient="horz" pos="2736"/>
        <p:guide orient="horz" pos="4176"/>
        <p:guide orient="horz" pos="1488"/>
        <p:guide orient="horz" pos="912"/>
        <p:guide pos="2880"/>
        <p:guide pos="245"/>
        <p:guide pos="893"/>
        <p:guide pos="5514"/>
        <p:guide pos="5299"/>
        <p:guide pos="458"/>
      </p:guideLst>
    </p:cSldViewPr>
  </p:slideViewPr>
  <p:outlineViewPr>
    <p:cViewPr>
      <p:scale>
        <a:sx n="33" d="100"/>
        <a:sy n="33" d="100"/>
      </p:scale>
      <p:origin x="48" y="0"/>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83" d="100"/>
          <a:sy n="83" d="100"/>
        </p:scale>
        <p:origin x="-3828"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Microsoft SharePoint Conference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11/11/2011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2829016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Microsoft SharePoint Conference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11/11/2011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3124071592"/>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11/11/2011 5:51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Explain that section tags are first</a:t>
            </a:r>
            <a:r>
              <a:rPr lang="en-US" baseline="0" dirty="0" smtClean="0"/>
              <a:t> filter and filter by is second filter</a:t>
            </a:r>
          </a:p>
          <a:p>
            <a:pPr marL="384431" lvl="1" indent="-171450">
              <a:buFont typeface="Arial" pitchFamily="34" charset="0"/>
              <a:buChar char="•"/>
            </a:pPr>
            <a:r>
              <a:rPr lang="en-US" baseline="0" dirty="0" smtClean="0"/>
              <a:t>Filter by looks at results of first filter to determine tags to provide for filter</a:t>
            </a:r>
            <a:endParaRPr lang="en-US" dirty="0" smtClean="0"/>
          </a:p>
          <a:p>
            <a:pPr marL="171450" indent="-171450">
              <a:buFont typeface="Arial" pitchFamily="34" charset="0"/>
              <a:buChar char="•"/>
            </a:pPr>
            <a:r>
              <a:rPr lang="en-US" dirty="0" smtClean="0"/>
              <a:t>Explain multilingual</a:t>
            </a:r>
            <a:r>
              <a:rPr lang="en-US" baseline="0" dirty="0" smtClean="0"/>
              <a:t> and use of GUID instead of label</a:t>
            </a:r>
          </a:p>
          <a:p>
            <a:pPr marL="384431" lvl="1" indent="-171450">
              <a:buFont typeface="Arial" pitchFamily="34" charset="0"/>
              <a:buChar char="•"/>
            </a:pPr>
            <a:r>
              <a:rPr lang="en-US" baseline="0" dirty="0" smtClean="0"/>
              <a:t>Touch upon filter by web part and fact that it uses a label and not ID for </a:t>
            </a:r>
            <a:r>
              <a:rPr lang="en-US" baseline="0" dirty="0" err="1" smtClean="0"/>
              <a:t>querystring</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3348910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US" dirty="0" smtClean="0"/>
              <a:t>Walk though the Visio site</a:t>
            </a:r>
            <a:r>
              <a:rPr lang="en-US" baseline="0" dirty="0" smtClean="0"/>
              <a:t> and show the article and section pages and how the content is rolled up.</a:t>
            </a:r>
          </a:p>
          <a:p>
            <a:pPr marL="171450" indent="-171450">
              <a:buFont typeface="Arial" pitchFamily="34" charset="0"/>
              <a:buChar char="•"/>
            </a:pPr>
            <a:r>
              <a:rPr lang="en-US" baseline="0" dirty="0" smtClean="0"/>
              <a:t>Open each of the page types in edit mode so users can see the web parts that are in use.</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11/11/2011 5:51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1622991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7CB40B-6859-4AB8-9C21-7C42CE5973F2}" type="slidenum">
              <a:rPr lang="en-US" smtClean="0"/>
              <a:t>11</a:t>
            </a:fld>
            <a:endParaRPr lang="en-US"/>
          </a:p>
        </p:txBody>
      </p:sp>
    </p:spTree>
    <p:extLst>
      <p:ext uri="{BB962C8B-B14F-4D97-AF65-F5344CB8AC3E}">
        <p14:creationId xmlns:p14="http://schemas.microsoft.com/office/powerpoint/2010/main" val="854461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a:t>
            </a:r>
            <a:r>
              <a:rPr lang="en-US" dirty="0" err="1" smtClean="0"/>
              <a:t>ts</a:t>
            </a:r>
            <a:r>
              <a:rPr lang="en-US" dirty="0" smtClean="0"/>
              <a:t> = Get-</a:t>
            </a:r>
            <a:r>
              <a:rPr lang="en-US" dirty="0" err="1" smtClean="0"/>
              <a:t>SPTaxonomySession</a:t>
            </a:r>
            <a:r>
              <a:rPr lang="en-US" dirty="0" smtClean="0"/>
              <a:t> -Site http://visio.microsoft.com</a:t>
            </a:r>
          </a:p>
          <a:p>
            <a:r>
              <a:rPr lang="en-US" dirty="0" smtClean="0"/>
              <a:t>$</a:t>
            </a:r>
            <a:r>
              <a:rPr lang="en-US" dirty="0" err="1" smtClean="0"/>
              <a:t>ts</a:t>
            </a:r>
            <a:r>
              <a:rPr lang="en-US" dirty="0" smtClean="0"/>
              <a:t> | </a:t>
            </a:r>
            <a:r>
              <a:rPr lang="en-US" dirty="0" err="1" smtClean="0"/>
              <a:t>fl</a:t>
            </a:r>
            <a:endParaRPr lang="en-US" dirty="0" smtClean="0"/>
          </a:p>
          <a:p>
            <a:r>
              <a:rPr lang="en-US" dirty="0" smtClean="0"/>
              <a:t>$</a:t>
            </a:r>
            <a:r>
              <a:rPr lang="en-US" dirty="0" err="1" smtClean="0"/>
              <a:t>ts.TermStores</a:t>
            </a:r>
            <a:endParaRPr lang="en-US" dirty="0" smtClean="0"/>
          </a:p>
          <a:p>
            <a:r>
              <a:rPr lang="en-US" dirty="0" smtClean="0"/>
              <a:t>$</a:t>
            </a:r>
            <a:r>
              <a:rPr lang="en-US" dirty="0" err="1" smtClean="0"/>
              <a:t>ts.TermStores</a:t>
            </a:r>
            <a:r>
              <a:rPr lang="en-US" dirty="0" smtClean="0"/>
              <a:t> | </a:t>
            </a:r>
            <a:r>
              <a:rPr lang="en-US" dirty="0" err="1" smtClean="0"/>
              <a:t>gm</a:t>
            </a:r>
            <a:endParaRPr lang="en-US" dirty="0" smtClean="0"/>
          </a:p>
          <a:p>
            <a:r>
              <a:rPr lang="en-US" dirty="0" smtClean="0"/>
              <a:t>$</a:t>
            </a:r>
            <a:r>
              <a:rPr lang="en-US" dirty="0" err="1" smtClean="0"/>
              <a:t>ts.TermStores</a:t>
            </a:r>
            <a:r>
              <a:rPr lang="en-US" dirty="0" smtClean="0"/>
              <a:t>[0].</a:t>
            </a:r>
            <a:r>
              <a:rPr lang="en-US" dirty="0" err="1" smtClean="0"/>
              <a:t>GetSiteCollectionGroup</a:t>
            </a:r>
            <a:endParaRPr lang="en-US" dirty="0" smtClean="0"/>
          </a:p>
          <a:p>
            <a:r>
              <a:rPr lang="en-US" dirty="0" smtClean="0"/>
              <a:t>$</a:t>
            </a:r>
            <a:r>
              <a:rPr lang="en-US" dirty="0" err="1" smtClean="0"/>
              <a:t>ts.DefaultSiteCollectionTermStore.Groups</a:t>
            </a:r>
            <a:endParaRPr lang="en-US" dirty="0" smtClean="0"/>
          </a:p>
          <a:p>
            <a:r>
              <a:rPr lang="en-US" dirty="0" smtClean="0"/>
              <a:t>$</a:t>
            </a:r>
            <a:r>
              <a:rPr lang="en-US" dirty="0" err="1" smtClean="0"/>
              <a:t>ts.DefaultSiteCollectionTermStore.Groups</a:t>
            </a:r>
            <a:r>
              <a:rPr lang="en-US" dirty="0" smtClean="0"/>
              <a:t>["Visio Marketing Site"] | </a:t>
            </a:r>
            <a:r>
              <a:rPr lang="en-US" dirty="0" err="1" smtClean="0"/>
              <a:t>gm</a:t>
            </a:r>
            <a:endParaRPr lang="en-US" dirty="0" smtClean="0"/>
          </a:p>
          <a:p>
            <a:r>
              <a:rPr lang="en-US" dirty="0" smtClean="0"/>
              <a:t>$</a:t>
            </a:r>
            <a:r>
              <a:rPr lang="en-US" dirty="0" err="1" smtClean="0"/>
              <a:t>ts.DefaultSiteCollectionTermStore.Groups</a:t>
            </a:r>
            <a:r>
              <a:rPr lang="en-US" dirty="0" smtClean="0"/>
              <a:t>["Visio Marketing Site"].</a:t>
            </a:r>
            <a:r>
              <a:rPr lang="en-US" dirty="0" err="1" smtClean="0"/>
              <a:t>TermSets</a:t>
            </a:r>
            <a:endParaRPr lang="en-US" dirty="0" smtClean="0"/>
          </a:p>
          <a:p>
            <a:r>
              <a:rPr lang="en-US" dirty="0" smtClean="0"/>
              <a:t>$</a:t>
            </a:r>
            <a:r>
              <a:rPr lang="en-US" dirty="0" err="1" smtClean="0"/>
              <a:t>ts.DefaultSiteCollectionTermStore.Groups</a:t>
            </a:r>
            <a:r>
              <a:rPr lang="en-US" dirty="0" smtClean="0"/>
              <a:t>["Visio Marketing Site"].</a:t>
            </a:r>
            <a:r>
              <a:rPr lang="en-US" dirty="0" err="1" smtClean="0"/>
              <a:t>TermSets</a:t>
            </a:r>
            <a:r>
              <a:rPr lang="en-US" dirty="0" smtClean="0"/>
              <a:t> | </a:t>
            </a:r>
            <a:r>
              <a:rPr lang="en-US" dirty="0" err="1" smtClean="0"/>
              <a:t>gm</a:t>
            </a:r>
            <a:endParaRPr lang="en-US" dirty="0" smtClean="0"/>
          </a:p>
          <a:p>
            <a:r>
              <a:rPr lang="en-US" dirty="0" smtClean="0"/>
              <a:t>$</a:t>
            </a:r>
            <a:r>
              <a:rPr lang="en-US" dirty="0" err="1" smtClean="0"/>
              <a:t>ts.DefaultSiteCollectionTermStore.Groups</a:t>
            </a:r>
            <a:r>
              <a:rPr lang="en-US" dirty="0" smtClean="0"/>
              <a:t>["Visio Marketing Site"].</a:t>
            </a:r>
            <a:r>
              <a:rPr lang="en-US" dirty="0" err="1" smtClean="0"/>
              <a:t>TermSets</a:t>
            </a:r>
            <a:r>
              <a:rPr lang="en-US" dirty="0" smtClean="0"/>
              <a:t>["Tags"].Terms</a:t>
            </a:r>
          </a:p>
          <a:p>
            <a:r>
              <a:rPr lang="en-US" dirty="0" smtClean="0"/>
              <a:t>$</a:t>
            </a:r>
            <a:r>
              <a:rPr lang="en-US" dirty="0" err="1" smtClean="0"/>
              <a:t>ts.DefaultSiteCollectionTermStore.Groups</a:t>
            </a:r>
            <a:r>
              <a:rPr lang="en-US" dirty="0" smtClean="0"/>
              <a:t>["Visio Marketing Site"].</a:t>
            </a:r>
            <a:r>
              <a:rPr lang="en-US" dirty="0" err="1" smtClean="0"/>
              <a:t>TermSets</a:t>
            </a:r>
            <a:r>
              <a:rPr lang="en-US" dirty="0" smtClean="0"/>
              <a:t>["Tags"].Terms | </a:t>
            </a:r>
            <a:r>
              <a:rPr lang="en-US" dirty="0" err="1" smtClean="0"/>
              <a:t>gm</a:t>
            </a:r>
            <a:endParaRPr lang="en-US" dirty="0" smtClean="0"/>
          </a:p>
          <a:p>
            <a:r>
              <a:rPr lang="en-US" dirty="0" smtClean="0"/>
              <a:t>$list = Get-</a:t>
            </a:r>
            <a:r>
              <a:rPr lang="en-US" dirty="0" err="1" smtClean="0"/>
              <a:t>SPList</a:t>
            </a:r>
            <a:r>
              <a:rPr lang="en-US" dirty="0" smtClean="0"/>
              <a:t> http://visio.microsoft.com/en-us/FeaturesAndCapabilities/Simplify/Pages</a:t>
            </a:r>
          </a:p>
          <a:p>
            <a:r>
              <a:rPr lang="en-US" dirty="0" smtClean="0"/>
              <a:t>$</a:t>
            </a:r>
            <a:r>
              <a:rPr lang="en-US" dirty="0" err="1" smtClean="0"/>
              <a:t>list.Fields</a:t>
            </a:r>
            <a:r>
              <a:rPr lang="en-US" dirty="0" smtClean="0"/>
              <a:t> | ?{$_.</a:t>
            </a:r>
            <a:r>
              <a:rPr lang="en-US" dirty="0" err="1" smtClean="0"/>
              <a:t>InternalName</a:t>
            </a:r>
            <a:r>
              <a:rPr lang="en-US" dirty="0" smtClean="0"/>
              <a:t> -like "</a:t>
            </a:r>
            <a:r>
              <a:rPr lang="en-US" dirty="0" err="1" smtClean="0"/>
              <a:t>ArticleTags</a:t>
            </a:r>
            <a:r>
              <a:rPr lang="en-US" dirty="0" smtClean="0"/>
              <a:t>*"} | select </a:t>
            </a:r>
            <a:r>
              <a:rPr lang="en-US" dirty="0" err="1" smtClean="0"/>
              <a:t>InternalName</a:t>
            </a:r>
            <a:endParaRPr lang="en-US" dirty="0" smtClean="0"/>
          </a:p>
          <a:p>
            <a:r>
              <a:rPr lang="en-US" dirty="0" smtClean="0"/>
              <a:t>$</a:t>
            </a:r>
            <a:r>
              <a:rPr lang="en-US" dirty="0" err="1" smtClean="0"/>
              <a:t>list.Fields</a:t>
            </a:r>
            <a:r>
              <a:rPr lang="en-US" dirty="0" smtClean="0"/>
              <a:t> | ?{$_.</a:t>
            </a:r>
            <a:r>
              <a:rPr lang="en-US" dirty="0" err="1" smtClean="0"/>
              <a:t>InternalName</a:t>
            </a:r>
            <a:r>
              <a:rPr lang="en-US" dirty="0" smtClean="0"/>
              <a:t> -like "</a:t>
            </a:r>
            <a:r>
              <a:rPr lang="en-US" dirty="0" err="1" smtClean="0"/>
              <a:t>ArticleTags</a:t>
            </a:r>
            <a:r>
              <a:rPr lang="en-US" dirty="0" smtClean="0"/>
              <a:t>"}</a:t>
            </a:r>
          </a:p>
          <a:p>
            <a:r>
              <a:rPr lang="en-US" dirty="0" smtClean="0"/>
              <a:t>$</a:t>
            </a:r>
            <a:r>
              <a:rPr lang="en-US" dirty="0" err="1" smtClean="0"/>
              <a:t>list.Items</a:t>
            </a:r>
            <a:r>
              <a:rPr lang="en-US" dirty="0" smtClean="0"/>
              <a:t>[1][$</a:t>
            </a:r>
            <a:r>
              <a:rPr lang="en-US" dirty="0" err="1" smtClean="0"/>
              <a:t>list.Fields.GetFieldByInternalName</a:t>
            </a:r>
            <a:r>
              <a:rPr lang="en-US" dirty="0" smtClean="0"/>
              <a:t>("</a:t>
            </a:r>
            <a:r>
              <a:rPr lang="en-US" dirty="0" err="1" smtClean="0"/>
              <a:t>ArticleTags</a:t>
            </a:r>
            <a:r>
              <a:rPr lang="en-US" dirty="0" smtClean="0"/>
              <a:t>").Id]</a:t>
            </a:r>
          </a:p>
          <a:p>
            <a:r>
              <a:rPr lang="en-US" dirty="0" smtClean="0"/>
              <a:t>$</a:t>
            </a:r>
            <a:r>
              <a:rPr lang="en-US" dirty="0" err="1" smtClean="0"/>
              <a:t>list.Items</a:t>
            </a:r>
            <a:r>
              <a:rPr lang="en-US" dirty="0" smtClean="0"/>
              <a:t>[1][$</a:t>
            </a:r>
            <a:r>
              <a:rPr lang="en-US" dirty="0" err="1" smtClean="0"/>
              <a:t>list.Fields.GetFieldByInternalName</a:t>
            </a:r>
            <a:r>
              <a:rPr lang="en-US" dirty="0" smtClean="0"/>
              <a:t>("</a:t>
            </a:r>
            <a:r>
              <a:rPr lang="en-US" dirty="0" err="1" smtClean="0"/>
              <a:t>ArticleTags</a:t>
            </a:r>
            <a:r>
              <a:rPr lang="en-US" dirty="0" smtClean="0"/>
              <a:t>").Id].</a:t>
            </a:r>
            <a:r>
              <a:rPr lang="en-US" dirty="0" err="1" smtClean="0"/>
              <a:t>GetType</a:t>
            </a:r>
            <a:r>
              <a:rPr lang="en-US" dirty="0" smtClean="0"/>
              <a:t>().</a:t>
            </a:r>
            <a:r>
              <a:rPr lang="en-US" dirty="0" err="1" smtClean="0"/>
              <a:t>FullName</a:t>
            </a:r>
            <a:endParaRPr lang="en-US" dirty="0" smtClean="0"/>
          </a:p>
          <a:p>
            <a:r>
              <a:rPr lang="en-US" dirty="0" smtClean="0"/>
              <a:t>$</a:t>
            </a:r>
            <a:r>
              <a:rPr lang="en-US" dirty="0" err="1" smtClean="0"/>
              <a:t>list.Items</a:t>
            </a:r>
            <a:r>
              <a:rPr lang="en-US" dirty="0" smtClean="0"/>
              <a:t>[1][$</a:t>
            </a:r>
            <a:r>
              <a:rPr lang="en-US" dirty="0" err="1" smtClean="0"/>
              <a:t>list.Fields.GetFieldByInternalName</a:t>
            </a:r>
            <a:r>
              <a:rPr lang="en-US" dirty="0" smtClean="0"/>
              <a:t>("</a:t>
            </a:r>
            <a:r>
              <a:rPr lang="en-US" dirty="0" err="1" smtClean="0"/>
              <a:t>ArticleTags</a:t>
            </a:r>
            <a:r>
              <a:rPr lang="en-US" dirty="0" smtClean="0"/>
              <a:t>").Id].</a:t>
            </a:r>
            <a:r>
              <a:rPr lang="en-US" dirty="0" err="1" smtClean="0"/>
              <a:t>ToString</a:t>
            </a:r>
            <a:r>
              <a:rPr lang="en-US" dirty="0" smtClean="0"/>
              <a:t>()</a:t>
            </a:r>
          </a:p>
          <a:p>
            <a:r>
              <a:rPr lang="en-US" dirty="0" smtClean="0"/>
              <a:t>$</a:t>
            </a:r>
            <a:r>
              <a:rPr lang="en-US" dirty="0" err="1" smtClean="0"/>
              <a:t>list.Items</a:t>
            </a:r>
            <a:r>
              <a:rPr lang="en-US" dirty="0" smtClean="0"/>
              <a:t>[1][$</a:t>
            </a:r>
            <a:r>
              <a:rPr lang="en-US" dirty="0" err="1" smtClean="0"/>
              <a:t>list.Fields.GetFieldByInternalName</a:t>
            </a:r>
            <a:r>
              <a:rPr lang="en-US" dirty="0" smtClean="0"/>
              <a:t>("ArticleTagsTaxHTField0").Id]</a:t>
            </a:r>
          </a:p>
          <a:p>
            <a:endParaRPr lang="en-US" dirty="0" smtClean="0"/>
          </a:p>
          <a:p>
            <a:endParaRPr lang="en-US" dirty="0" smtClean="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11/11/2011 5:51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228600" indent="-228600">
              <a:buFont typeface="Arial" pitchFamily="34" charset="0"/>
              <a:buChar char="•"/>
            </a:pPr>
            <a:r>
              <a:rPr lang="en-US" dirty="0" smtClean="0"/>
              <a:t>Show</a:t>
            </a:r>
            <a:r>
              <a:rPr lang="en-US" baseline="0" dirty="0" smtClean="0"/>
              <a:t> the base class</a:t>
            </a:r>
          </a:p>
          <a:p>
            <a:pPr marL="228600" indent="-228600">
              <a:buFont typeface="Arial" pitchFamily="34" charset="0"/>
              <a:buChar char="•"/>
            </a:pPr>
            <a:r>
              <a:rPr lang="en-US" baseline="0" dirty="0" smtClean="0"/>
              <a:t>Show the section class</a:t>
            </a:r>
          </a:p>
          <a:p>
            <a:pPr marL="228600" indent="-228600">
              <a:buFont typeface="Arial" pitchFamily="34" charset="0"/>
              <a:buChar char="•"/>
            </a:pPr>
            <a:r>
              <a:rPr lang="en-US" baseline="0" dirty="0" smtClean="0"/>
              <a:t>Show the filter by class</a:t>
            </a:r>
          </a:p>
          <a:p>
            <a:pPr marL="228600" indent="-228600">
              <a:buFont typeface="Arial" pitchFamily="34" charset="0"/>
              <a:buChar char="•"/>
            </a:pPr>
            <a:r>
              <a:rPr lang="en-US" baseline="0" dirty="0" smtClean="0"/>
              <a:t>Show the related articles class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11/11/2011 5:51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10562316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6474" t="2554" b="36337"/>
          <a:stretch/>
        </p:blipFill>
        <p:spPr bwMode="auto">
          <a:xfrm>
            <a:off x="-1191" y="-2"/>
            <a:ext cx="5659324" cy="6858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Rectangle 37"/>
          <p:cNvSpPr/>
          <p:nvPr userDrawn="1"/>
        </p:nvSpPr>
        <p:spPr bwMode="hidden">
          <a:xfrm rot="5400000" flipV="1">
            <a:off x="4628319" y="4112884"/>
            <a:ext cx="5450473" cy="39062"/>
          </a:xfrm>
          <a:prstGeom prst="rect">
            <a:avLst/>
          </a:prstGeom>
          <a:solidFill>
            <a:srgbClr val="FFA5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bwMode="hidden">
          <a:xfrm>
            <a:off x="7158717" y="3517384"/>
            <a:ext cx="450173" cy="33411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gradFill>
                <a:gsLst>
                  <a:gs pos="0">
                    <a:schemeClr val="tx1"/>
                  </a:gs>
                  <a:gs pos="86000">
                    <a:schemeClr val="tx1"/>
                  </a:gs>
                </a:gsLst>
                <a:lin ang="5400000" scaled="0"/>
              </a:gradFill>
              <a:latin typeface="Segoe UI Light" pitchFamily="34" charset="0"/>
            </a:endParaRPr>
          </a:p>
        </p:txBody>
      </p:sp>
      <p:sp>
        <p:nvSpPr>
          <p:cNvPr id="41" name="Rectangle 40"/>
          <p:cNvSpPr/>
          <p:nvPr userDrawn="1"/>
        </p:nvSpPr>
        <p:spPr bwMode="hidden">
          <a:xfrm>
            <a:off x="6478695" y="3503362"/>
            <a:ext cx="1350520" cy="1217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gradFill>
                <a:gsLst>
                  <a:gs pos="0">
                    <a:schemeClr val="tx1"/>
                  </a:gs>
                  <a:gs pos="86000">
                    <a:schemeClr val="tx1"/>
                  </a:gs>
                </a:gsLst>
                <a:lin ang="5400000" scaled="0"/>
              </a:gradFill>
              <a:latin typeface="Segoe UI Light" pitchFamily="34" charset="0"/>
            </a:endParaRPr>
          </a:p>
        </p:txBody>
      </p:sp>
      <p:sp>
        <p:nvSpPr>
          <p:cNvPr id="42" name="Rectangle 41"/>
          <p:cNvSpPr/>
          <p:nvPr userDrawn="1"/>
        </p:nvSpPr>
        <p:spPr bwMode="hidden">
          <a:xfrm>
            <a:off x="7373087" y="4249820"/>
            <a:ext cx="456129" cy="603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gradFill>
                <a:gsLst>
                  <a:gs pos="0">
                    <a:schemeClr val="tx1"/>
                  </a:gs>
                  <a:gs pos="86000">
                    <a:schemeClr val="tx1"/>
                  </a:gs>
                </a:gsLst>
                <a:lin ang="5400000" scaled="0"/>
              </a:gradFill>
              <a:latin typeface="Segoe UI Light" pitchFamily="34" charset="0"/>
            </a:endParaRPr>
          </a:p>
        </p:txBody>
      </p:sp>
      <p:sp>
        <p:nvSpPr>
          <p:cNvPr id="44" name="Rectangle 43"/>
          <p:cNvSpPr/>
          <p:nvPr userDrawn="1"/>
        </p:nvSpPr>
        <p:spPr bwMode="hidden">
          <a:xfrm>
            <a:off x="7128467" y="-1"/>
            <a:ext cx="394439" cy="3516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gradFill>
                <a:gsLst>
                  <a:gs pos="0">
                    <a:schemeClr val="tx1"/>
                  </a:gs>
                  <a:gs pos="86000">
                    <a:schemeClr val="tx1"/>
                  </a:gs>
                </a:gsLst>
                <a:lin ang="5400000" scaled="0"/>
              </a:gradFill>
              <a:latin typeface="Segoe UI Light" pitchFamily="34" charset="0"/>
            </a:endParaRPr>
          </a:p>
        </p:txBody>
      </p:sp>
      <p:sp>
        <p:nvSpPr>
          <p:cNvPr id="2" name="Title 1"/>
          <p:cNvSpPr>
            <a:spLocks noGrp="1"/>
          </p:cNvSpPr>
          <p:nvPr>
            <p:ph type="ctrTitle"/>
          </p:nvPr>
        </p:nvSpPr>
        <p:spPr>
          <a:xfrm>
            <a:off x="627623" y="2591302"/>
            <a:ext cx="6745457" cy="2018797"/>
          </a:xfrm>
        </p:spPr>
        <p:txBody>
          <a:bodyPr anchor="b" anchorCtr="0">
            <a:noAutofit/>
          </a:bodyPr>
          <a:lstStyle>
            <a:lvl1pPr>
              <a:lnSpc>
                <a:spcPct val="90000"/>
              </a:lnSpc>
              <a:defRPr lang="en-US" sz="5400" b="0" kern="1200" cap="none" spc="-100" baseline="0" dirty="0">
                <a:ln w="3175">
                  <a:noFill/>
                </a:ln>
                <a:gradFill flip="none" rotWithShape="1">
                  <a:gsLst>
                    <a:gs pos="0">
                      <a:schemeClr val="tx1"/>
                    </a:gs>
                    <a:gs pos="86000">
                      <a:schemeClr val="tx1"/>
                    </a:gs>
                  </a:gsLst>
                  <a:lin ang="5400000" scaled="0"/>
                  <a:tileRect/>
                </a:gradFill>
                <a:effectLst/>
                <a:latin typeface="+mj-lt"/>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627622" y="4953502"/>
            <a:ext cx="6745457" cy="1371600"/>
          </a:xfrm>
        </p:spPr>
        <p:txBody>
          <a:bodyPr>
            <a:noAutofit/>
          </a:bodyPr>
          <a:lstStyle>
            <a:lvl1pPr marL="0" indent="0" algn="l">
              <a:lnSpc>
                <a:spcPct val="90000"/>
              </a:lnSpc>
              <a:spcBef>
                <a:spcPts val="0"/>
              </a:spcBef>
              <a:buNone/>
              <a:defRPr lang="en-US" sz="3600" kern="1200" dirty="0">
                <a:gradFill>
                  <a:gsLst>
                    <a:gs pos="37000">
                      <a:schemeClr val="bg2"/>
                    </a:gs>
                    <a:gs pos="99000">
                      <a:schemeClr val="bg2"/>
                    </a:gs>
                  </a:gsLst>
                  <a:lin ang="16200000" scaled="0"/>
                </a:gradFill>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37" name="Rectangle 36"/>
          <p:cNvSpPr/>
          <p:nvPr userDrawn="1"/>
        </p:nvSpPr>
        <p:spPr bwMode="gray">
          <a:xfrm>
            <a:off x="-1191" y="4719461"/>
            <a:ext cx="7374270" cy="45719"/>
          </a:xfrm>
          <a:prstGeom prst="rect">
            <a:avLst/>
          </a:prstGeom>
          <a:solidFill>
            <a:srgbClr val="FFA5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450"/>
                                  </p:stCondLst>
                                  <p:childTnLst>
                                    <p:set>
                                      <p:cBhvr>
                                        <p:cTn id="6" dur="1" fill="hold">
                                          <p:stCondLst>
                                            <p:cond delay="0"/>
                                          </p:stCondLst>
                                        </p:cTn>
                                        <p:tgtEl>
                                          <p:spTgt spid="38"/>
                                        </p:tgtEl>
                                        <p:attrNameLst>
                                          <p:attrName>style.visibility</p:attrName>
                                        </p:attrNameLst>
                                      </p:cBhvr>
                                      <p:to>
                                        <p:strVal val="visible"/>
                                      </p:to>
                                    </p:set>
                                  </p:childTnLst>
                                </p:cTn>
                              </p:par>
                              <p:par>
                                <p:cTn id="7" presetID="42" presetClass="path" presetSubtype="0" fill="hold" grpId="0" nodeType="withEffect">
                                  <p:stCondLst>
                                    <p:cond delay="450"/>
                                  </p:stCondLst>
                                  <p:childTnLst>
                                    <p:animMotion origin="layout" path="M 3.75E-6 -0.74838 L 3.75E-6 0.94444 " pathEditMode="relative" rAng="0" ptsTypes="AA">
                                      <p:cBhvr>
                                        <p:cTn id="8" dur="750" fill="hold"/>
                                        <p:tgtEl>
                                          <p:spTgt spid="38"/>
                                        </p:tgtEl>
                                        <p:attrNameLst>
                                          <p:attrName>ppt_x</p:attrName>
                                          <p:attrName>ppt_y</p:attrName>
                                        </p:attrNameLst>
                                      </p:cBhvr>
                                      <p:rCtr x="0" y="84630"/>
                                    </p:animMotion>
                                  </p:childTnLst>
                                </p:cTn>
                              </p:par>
                              <p:par>
                                <p:cTn id="9" presetID="1" presetClass="exit"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hidden"/>
                                      </p:to>
                                    </p:set>
                                  </p:childTnLst>
                                </p:cTn>
                              </p:par>
                              <p:par>
                                <p:cTn id="11" presetID="2" presetClass="entr" presetSubtype="8" accel="3000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additive="base">
                                        <p:cTn id="13" dur="500" fill="hold"/>
                                        <p:tgtEl>
                                          <p:spTgt spid="37"/>
                                        </p:tgtEl>
                                        <p:attrNameLst>
                                          <p:attrName>ppt_x</p:attrName>
                                        </p:attrNameLst>
                                      </p:cBhvr>
                                      <p:tavLst>
                                        <p:tav tm="0">
                                          <p:val>
                                            <p:strVal val="0-#ppt_w/2"/>
                                          </p:val>
                                        </p:tav>
                                        <p:tav tm="100000">
                                          <p:val>
                                            <p:strVal val="#ppt_x"/>
                                          </p:val>
                                        </p:tav>
                                      </p:tavLst>
                                    </p:anim>
                                    <p:anim calcmode="lin" valueType="num">
                                      <p:cBhvr additive="base">
                                        <p:cTn id="14" dur="500" fill="hold"/>
                                        <p:tgtEl>
                                          <p:spTgt spid="37"/>
                                        </p:tgtEl>
                                        <p:attrNameLst>
                                          <p:attrName>ppt_y</p:attrName>
                                        </p:attrNameLst>
                                      </p:cBhvr>
                                      <p:tavLst>
                                        <p:tav tm="0">
                                          <p:val>
                                            <p:strVal val="#ppt_y"/>
                                          </p:val>
                                        </p:tav>
                                        <p:tav tm="100000">
                                          <p:val>
                                            <p:strVal val="#ppt_y"/>
                                          </p:val>
                                        </p:tav>
                                      </p:tavLst>
                                    </p:anim>
                                  </p:childTnLst>
                                </p:cTn>
                              </p:par>
                              <p:par>
                                <p:cTn id="15" presetID="2" presetClass="entr" presetSubtype="8" decel="10000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000" fill="hold"/>
                                        <p:tgtEl>
                                          <p:spTgt spid="2"/>
                                        </p:tgtEl>
                                        <p:attrNameLst>
                                          <p:attrName>ppt_x</p:attrName>
                                        </p:attrNameLst>
                                      </p:cBhvr>
                                      <p:tavLst>
                                        <p:tav tm="0">
                                          <p:val>
                                            <p:strVal val="0-#ppt_w/2"/>
                                          </p:val>
                                        </p:tav>
                                        <p:tav tm="100000">
                                          <p:val>
                                            <p:strVal val="#ppt_x"/>
                                          </p:val>
                                        </p:tav>
                                      </p:tavLst>
                                    </p:anim>
                                    <p:anim calcmode="lin" valueType="num">
                                      <p:cBhvr additive="base">
                                        <p:cTn id="18" dur="1000" fill="hold"/>
                                        <p:tgtEl>
                                          <p:spTgt spid="2"/>
                                        </p:tgtEl>
                                        <p:attrNameLst>
                                          <p:attrName>ppt_y</p:attrName>
                                        </p:attrNameLst>
                                      </p:cBhvr>
                                      <p:tavLst>
                                        <p:tav tm="0">
                                          <p:val>
                                            <p:strVal val="#ppt_y"/>
                                          </p:val>
                                        </p:tav>
                                        <p:tav tm="100000">
                                          <p:val>
                                            <p:strVal val="#ppt_y"/>
                                          </p:val>
                                        </p:tav>
                                      </p:tavLst>
                                    </p:anim>
                                  </p:childTnLst>
                                </p:cTn>
                              </p:par>
                              <p:par>
                                <p:cTn id="19" presetID="10" presetClass="entr" presetSubtype="0" fill="hold" grpId="0" nodeType="withEffect">
                                  <p:stCondLst>
                                    <p:cond delay="90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P spid="39" grpId="0" animBg="1"/>
      <p:bldP spid="2" grpId="0"/>
      <p:bldP spid="3" grpId="0">
        <p:tmplLst>
          <p:tmpl>
            <p:tnLst>
              <p:par>
                <p:cTn presetID="10" presetClass="entr" presetSubtype="0" fill="hold" nodeType="withEffect">
                  <p:stCondLst>
                    <p:cond delay="90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childTnLst>
                </p:cTn>
              </p:par>
            </p:tnLst>
          </p:tmpl>
        </p:tmplLst>
      </p:bldP>
      <p:bldP spid="37"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Layout - Title and Content">
    <p:bg>
      <p:bgPr>
        <a:solidFill>
          <a:srgbClr val="000000"/>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570458" y="485694"/>
            <a:ext cx="8060249" cy="609398"/>
          </a:xfrm>
        </p:spPr>
        <p:txBody>
          <a:bodyPr anchor="ctr" anchorCtr="0">
            <a:noAutofit/>
          </a:bodyPr>
          <a:lstStyle>
            <a:lvl1pPr algn="l" defTabSz="914363" rtl="0" eaLnBrk="1" latinLnBrk="0" hangingPunct="1">
              <a:lnSpc>
                <a:spcPct val="90000"/>
              </a:lnSpc>
              <a:spcBef>
                <a:spcPct val="0"/>
              </a:spcBef>
              <a:buNone/>
              <a:defRPr lang="en-US" sz="4400" b="0" kern="1200" cap="none" spc="-100" baseline="0" dirty="0">
                <a:ln w="3175">
                  <a:noFill/>
                </a:ln>
                <a:gradFill>
                  <a:gsLst>
                    <a:gs pos="0">
                      <a:srgbClr val="FFFFFF"/>
                    </a:gs>
                    <a:gs pos="100000">
                      <a:srgbClr val="FFFFFF"/>
                    </a:gs>
                  </a:gsLst>
                  <a:lin ang="5400000" scaled="0"/>
                </a:gra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9" name="Text Placeholder 4"/>
          <p:cNvSpPr>
            <a:spLocks noGrp="1"/>
          </p:cNvSpPr>
          <p:nvPr>
            <p:ph type="body" sz="quarter" idx="10"/>
          </p:nvPr>
        </p:nvSpPr>
        <p:spPr>
          <a:xfrm>
            <a:off x="570457" y="1447799"/>
            <a:ext cx="8060250" cy="2000548"/>
          </a:xfrm>
        </p:spPr>
        <p:txBody>
          <a:bodyPr/>
          <a:lstStyle>
            <a:lvl1pPr marL="460375" indent="-460375">
              <a:defRPr lang="en-US" sz="3200" kern="12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855663" indent="-395288">
              <a:defRPr lang="en-US" sz="2800" kern="12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1258888" indent="-403225">
              <a:defRPr lang="en-US" sz="2400" kern="12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604963" indent="-346075">
              <a:defRPr lang="en-US" sz="2000" kern="12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941513" indent="-336550">
              <a:defRPr lang="en-US" sz="2000" kern="1200" dirty="0">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marL="460375" lvl="0" indent="-460375" algn="l" defTabSz="914363" rtl="0" eaLnBrk="1" latinLnBrk="0" hangingPunct="1">
              <a:lnSpc>
                <a:spcPct val="90000"/>
              </a:lnSpc>
              <a:spcBef>
                <a:spcPct val="20000"/>
              </a:spcBef>
              <a:buClr>
                <a:srgbClr val="FFFFFF"/>
              </a:buClr>
              <a:buSzPct val="70000"/>
              <a:buFont typeface="Wingdings" pitchFamily="2" charset="2"/>
              <a:buChar char="l"/>
            </a:pPr>
            <a:r>
              <a:rPr lang="en-US" smtClean="0"/>
              <a:t>Click to edit Master text styles</a:t>
            </a:r>
          </a:p>
          <a:p>
            <a:pPr marL="460375" lvl="1" indent="-460375" algn="l" defTabSz="914363" rtl="0" eaLnBrk="1" latinLnBrk="0" hangingPunct="1">
              <a:lnSpc>
                <a:spcPct val="90000"/>
              </a:lnSpc>
              <a:spcBef>
                <a:spcPct val="20000"/>
              </a:spcBef>
              <a:buClr>
                <a:srgbClr val="FFFFFF"/>
              </a:buClr>
              <a:buSzPct val="70000"/>
              <a:buFont typeface="Wingdings" pitchFamily="2" charset="2"/>
              <a:buChar char="l"/>
            </a:pPr>
            <a:r>
              <a:rPr lang="en-US" smtClean="0"/>
              <a:t>Second level</a:t>
            </a:r>
          </a:p>
          <a:p>
            <a:pPr marL="460375" lvl="2" indent="-460375" algn="l" defTabSz="914363" rtl="0" eaLnBrk="1" latinLnBrk="0" hangingPunct="1">
              <a:lnSpc>
                <a:spcPct val="90000"/>
              </a:lnSpc>
              <a:spcBef>
                <a:spcPct val="20000"/>
              </a:spcBef>
              <a:buClr>
                <a:srgbClr val="FFFFFF"/>
              </a:buClr>
              <a:buSzPct val="70000"/>
              <a:buFont typeface="Wingdings" pitchFamily="2" charset="2"/>
              <a:buChar char="l"/>
            </a:pPr>
            <a:r>
              <a:rPr lang="en-US" smtClean="0"/>
              <a:t>Third level</a:t>
            </a:r>
          </a:p>
          <a:p>
            <a:pPr marL="460375" lvl="3" indent="-460375" algn="l" defTabSz="914363" rtl="0" eaLnBrk="1" latinLnBrk="0" hangingPunct="1">
              <a:lnSpc>
                <a:spcPct val="90000"/>
              </a:lnSpc>
              <a:spcBef>
                <a:spcPct val="20000"/>
              </a:spcBef>
              <a:buClr>
                <a:srgbClr val="FFFFFF"/>
              </a:buClr>
              <a:buSzPct val="70000"/>
              <a:buFont typeface="Wingdings" pitchFamily="2" charset="2"/>
              <a:buChar char="l"/>
            </a:pPr>
            <a:r>
              <a:rPr lang="en-US" smtClean="0"/>
              <a:t>Fourth level</a:t>
            </a:r>
          </a:p>
          <a:p>
            <a:pPr marL="460375" lvl="4" indent="-460375" algn="l" defTabSz="914363" rtl="0" eaLnBrk="1" latinLnBrk="0" hangingPunct="1">
              <a:lnSpc>
                <a:spcPct val="90000"/>
              </a:lnSpc>
              <a:spcBef>
                <a:spcPct val="20000"/>
              </a:spcBef>
              <a:buClr>
                <a:srgbClr val="FFFFFF"/>
              </a:buClr>
              <a:buSzPct val="70000"/>
              <a:buFont typeface="Wingdings" pitchFamily="2" charset="2"/>
              <a:buChar char="l"/>
            </a:pPr>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70458" y="486257"/>
            <a:ext cx="8060249" cy="609398"/>
          </a:xfrm>
        </p:spPr>
        <p:txBody>
          <a:bodyPr anchor="ctr" anchorCtr="0">
            <a:noAutofit/>
          </a:bodyPr>
          <a:lstStyle>
            <a:lvl1pPr>
              <a:defRPr>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70458" y="1447799"/>
            <a:ext cx="8060249"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7"/>
            <a:ext cx="9144001"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69362" y="1905001"/>
            <a:ext cx="8231744"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slow">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2162" y="3705446"/>
            <a:ext cx="6400800" cy="1752600"/>
          </a:xfrm>
        </p:spPr>
        <p:txBody>
          <a:bodyPr/>
          <a:lstStyle>
            <a:lvl1pPr marL="0" indent="0" algn="l">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17CE2FCC-D2D4-44D4-A115-074B8BF6416B}" type="slidenum">
              <a:rPr lang="en-US" smtClean="0"/>
              <a:t>‹#›</a:t>
            </a:fld>
            <a:endParaRPr lang="en-US"/>
          </a:p>
        </p:txBody>
      </p:sp>
      <p:sp>
        <p:nvSpPr>
          <p:cNvPr id="7" name="Title 6"/>
          <p:cNvSpPr>
            <a:spLocks noGrp="1"/>
          </p:cNvSpPr>
          <p:nvPr>
            <p:ph type="title"/>
          </p:nvPr>
        </p:nvSpPr>
        <p:spPr>
          <a:xfrm>
            <a:off x="481130" y="2294825"/>
            <a:ext cx="8229600" cy="1143000"/>
          </a:xfrm>
        </p:spPr>
        <p:txBody>
          <a:bodyPr/>
          <a:lstStyle>
            <a:lvl1pPr algn="l">
              <a:defRPr/>
            </a:lvl1pPr>
          </a:lstStyle>
          <a:p>
            <a:r>
              <a:rPr lang="en-US" smtClean="0"/>
              <a:t>Click to edit Master title style</a:t>
            </a:r>
            <a:endParaRPr lang="en-US"/>
          </a:p>
        </p:txBody>
      </p:sp>
    </p:spTree>
    <p:extLst>
      <p:ext uri="{BB962C8B-B14F-4D97-AF65-F5344CB8AC3E}">
        <p14:creationId xmlns:p14="http://schemas.microsoft.com/office/powerpoint/2010/main" val="55423168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17CE2FCC-D2D4-44D4-A115-074B8BF6416B}" type="slidenum">
              <a:rPr lang="en-US" smtClean="0"/>
              <a:t>‹#›</a:t>
            </a:fld>
            <a:endParaRPr lang="en-US"/>
          </a:p>
        </p:txBody>
      </p:sp>
    </p:spTree>
    <p:extLst>
      <p:ext uri="{BB962C8B-B14F-4D97-AF65-F5344CB8AC3E}">
        <p14:creationId xmlns:p14="http://schemas.microsoft.com/office/powerpoint/2010/main" val="3621117527"/>
      </p:ext>
    </p:extLst>
  </p:cSld>
  <p:clrMapOvr>
    <a:masterClrMapping/>
  </p:clrMapOvr>
  <p:transition spd="slow">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17CE2FCC-D2D4-44D4-A115-074B8BF6416B}" type="slidenum">
              <a:rPr lang="en-US" smtClean="0"/>
              <a:t>‹#›</a:t>
            </a:fld>
            <a:endParaRPr lang="en-US"/>
          </a:p>
        </p:txBody>
      </p:sp>
    </p:spTree>
    <p:extLst>
      <p:ext uri="{BB962C8B-B14F-4D97-AF65-F5344CB8AC3E}">
        <p14:creationId xmlns:p14="http://schemas.microsoft.com/office/powerpoint/2010/main" val="60214712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17CE2FCC-D2D4-44D4-A115-074B8BF6416B}" type="slidenum">
              <a:rPr lang="en-US" smtClean="0"/>
              <a:t>‹#›</a:t>
            </a:fld>
            <a:endParaRPr lang="en-US"/>
          </a:p>
        </p:txBody>
      </p:sp>
    </p:spTree>
    <p:extLst>
      <p:ext uri="{BB962C8B-B14F-4D97-AF65-F5344CB8AC3E}">
        <p14:creationId xmlns:p14="http://schemas.microsoft.com/office/powerpoint/2010/main" val="106611525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4"/>
            <a:ext cx="4041775"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17CE2FCC-D2D4-44D4-A115-074B8BF6416B}" type="slidenum">
              <a:rPr lang="en-US" smtClean="0"/>
              <a:t>‹#›</a:t>
            </a:fld>
            <a:endParaRPr lang="en-US"/>
          </a:p>
        </p:txBody>
      </p:sp>
    </p:spTree>
    <p:extLst>
      <p:ext uri="{BB962C8B-B14F-4D97-AF65-F5344CB8AC3E}">
        <p14:creationId xmlns:p14="http://schemas.microsoft.com/office/powerpoint/2010/main" val="110078949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17CE2FCC-D2D4-44D4-A115-074B8BF6416B}" type="slidenum">
              <a:rPr lang="en-US" smtClean="0"/>
              <a:t>‹#›</a:t>
            </a:fld>
            <a:endParaRPr lang="en-US"/>
          </a:p>
        </p:txBody>
      </p:sp>
    </p:spTree>
    <p:extLst>
      <p:ext uri="{BB962C8B-B14F-4D97-AF65-F5344CB8AC3E}">
        <p14:creationId xmlns:p14="http://schemas.microsoft.com/office/powerpoint/2010/main" val="909137288"/>
      </p:ext>
    </p:extLst>
  </p:cSld>
  <p:clrMapOvr>
    <a:masterClrMapping/>
  </p:clrMapOvr>
  <p:transition spd="slow">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CE2FCC-D2D4-44D4-A115-074B8BF6416B}" type="slidenum">
              <a:rPr lang="en-US" smtClean="0"/>
              <a:t>‹#›</a:t>
            </a:fld>
            <a:endParaRPr lang="en-US"/>
          </a:p>
        </p:txBody>
      </p:sp>
    </p:spTree>
    <p:extLst>
      <p:ext uri="{BB962C8B-B14F-4D97-AF65-F5344CB8AC3E}">
        <p14:creationId xmlns:p14="http://schemas.microsoft.com/office/powerpoint/2010/main" val="4025192151"/>
      </p:ext>
    </p:extLst>
  </p:cSld>
  <p:clrMapOvr>
    <a:masterClrMapping/>
  </p:clrMapOvr>
  <p:transition spd="slow">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solidFill>
          <a:schemeClr val="bg1"/>
        </a:solidFill>
        <a:effectLst/>
      </p:bgPr>
    </p:bg>
    <p:spTree>
      <p:nvGrpSpPr>
        <p:cNvPr id="1" name=""/>
        <p:cNvGrpSpPr/>
        <p:nvPr/>
      </p:nvGrpSpPr>
      <p:grpSpPr>
        <a:xfrm>
          <a:off x="0" y="0"/>
          <a:ext cx="0" cy="0"/>
          <a:chOff x="0" y="0"/>
          <a:chExt cx="0" cy="0"/>
        </a:xfrm>
      </p:grpSpPr>
      <p:sp>
        <p:nvSpPr>
          <p:cNvPr id="14" name="Rectangle 13"/>
          <p:cNvSpPr/>
          <p:nvPr userDrawn="1"/>
        </p:nvSpPr>
        <p:spPr bwMode="hidden">
          <a:xfrm rot="5400000" flipV="1">
            <a:off x="5943104" y="3945593"/>
            <a:ext cx="5450473" cy="39062"/>
          </a:xfrm>
          <a:prstGeom prst="rect">
            <a:avLst/>
          </a:prstGeom>
          <a:solidFill>
            <a:srgbClr val="FFA5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6474" t="2554" b="36337"/>
          <a:stretch/>
        </p:blipFill>
        <p:spPr bwMode="auto">
          <a:xfrm>
            <a:off x="-1191" y="-2"/>
            <a:ext cx="5659324" cy="6858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userDrawn="1"/>
        </p:nvSpPr>
        <p:spPr bwMode="hidden">
          <a:xfrm>
            <a:off x="8473503" y="3516883"/>
            <a:ext cx="450173" cy="2960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gradFill>
                <a:gsLst>
                  <a:gs pos="0">
                    <a:schemeClr val="tx1"/>
                  </a:gs>
                  <a:gs pos="86000">
                    <a:schemeClr val="tx1"/>
                  </a:gs>
                </a:gsLst>
                <a:lin ang="5400000" scaled="0"/>
              </a:gradFill>
              <a:latin typeface="Segoe UI Light" pitchFamily="34" charset="0"/>
            </a:endParaRPr>
          </a:p>
        </p:txBody>
      </p:sp>
      <p:sp>
        <p:nvSpPr>
          <p:cNvPr id="11" name="Rectangle 10"/>
          <p:cNvSpPr/>
          <p:nvPr userDrawn="1"/>
        </p:nvSpPr>
        <p:spPr bwMode="gray">
          <a:xfrm>
            <a:off x="456128" y="3699164"/>
            <a:ext cx="8231744" cy="2612734"/>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52021" y="3998626"/>
            <a:ext cx="6994363"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6" name="Rectangle 15"/>
          <p:cNvSpPr/>
          <p:nvPr userDrawn="1"/>
        </p:nvSpPr>
        <p:spPr bwMode="gray">
          <a:xfrm flipV="1">
            <a:off x="456129" y="6476999"/>
            <a:ext cx="8231743" cy="45719"/>
          </a:xfrm>
          <a:prstGeom prst="rect">
            <a:avLst/>
          </a:prstGeom>
          <a:solidFill>
            <a:srgbClr val="FFA5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bwMode="hidden">
          <a:xfrm>
            <a:off x="8687872" y="6381750"/>
            <a:ext cx="456129" cy="476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gradFill>
                <a:gsLst>
                  <a:gs pos="0">
                    <a:schemeClr val="tx1"/>
                  </a:gs>
                  <a:gs pos="86000">
                    <a:schemeClr val="tx1"/>
                  </a:gs>
                </a:gsLst>
                <a:lin ang="5400000" scaled="0"/>
              </a:gradFill>
              <a:latin typeface="Segoe UI Light" pitchFamily="34" charset="0"/>
            </a:endParaRPr>
          </a:p>
        </p:txBody>
      </p:sp>
      <p:sp>
        <p:nvSpPr>
          <p:cNvPr id="18" name="Rectangle 17"/>
          <p:cNvSpPr/>
          <p:nvPr userDrawn="1"/>
        </p:nvSpPr>
        <p:spPr bwMode="gray">
          <a:xfrm>
            <a:off x="0" y="3516884"/>
            <a:ext cx="8687871" cy="45719"/>
          </a:xfrm>
          <a:prstGeom prst="rect">
            <a:avLst/>
          </a:prstGeom>
          <a:solidFill>
            <a:srgbClr val="FFA5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bwMode="hidden">
          <a:xfrm>
            <a:off x="7793480" y="2299855"/>
            <a:ext cx="1350520" cy="1217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gradFill>
                <a:gsLst>
                  <a:gs pos="0">
                    <a:schemeClr val="tx1"/>
                  </a:gs>
                  <a:gs pos="86000">
                    <a:schemeClr val="tx1"/>
                  </a:gs>
                </a:gsLst>
                <a:lin ang="5400000" scaled="0"/>
              </a:gradFill>
              <a:latin typeface="Segoe UI Light" pitchFamily="34" charset="0"/>
            </a:endParaRPr>
          </a:p>
        </p:txBody>
      </p:sp>
      <p:sp>
        <p:nvSpPr>
          <p:cNvPr id="20" name="Rectangle 19"/>
          <p:cNvSpPr/>
          <p:nvPr userDrawn="1"/>
        </p:nvSpPr>
        <p:spPr bwMode="hidden">
          <a:xfrm>
            <a:off x="8687872" y="3048694"/>
            <a:ext cx="456129" cy="603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gradFill>
                <a:gsLst>
                  <a:gs pos="0">
                    <a:schemeClr val="tx1"/>
                  </a:gs>
                  <a:gs pos="86000">
                    <a:schemeClr val="tx1"/>
                  </a:gs>
                </a:gsLst>
                <a:lin ang="5400000" scaled="0"/>
              </a:gradFill>
              <a:latin typeface="Segoe UI Light" pitchFamily="34" charset="0"/>
            </a:endParaRPr>
          </a:p>
        </p:txBody>
      </p:sp>
      <p:sp>
        <p:nvSpPr>
          <p:cNvPr id="21" name="Rectangle 20"/>
          <p:cNvSpPr/>
          <p:nvPr userDrawn="1"/>
        </p:nvSpPr>
        <p:spPr bwMode="hidden">
          <a:xfrm>
            <a:off x="8258547" y="6522718"/>
            <a:ext cx="885453" cy="3352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gradFill>
                <a:gsLst>
                  <a:gs pos="0">
                    <a:schemeClr val="tx1"/>
                  </a:gs>
                  <a:gs pos="86000">
                    <a:schemeClr val="tx1"/>
                  </a:gs>
                </a:gsLst>
                <a:lin ang="5400000" scaled="0"/>
              </a:gradFill>
              <a:latin typeface="Segoe UI Light" pitchFamily="34" charset="0"/>
            </a:endParaRPr>
          </a:p>
        </p:txBody>
      </p:sp>
      <p:sp>
        <p:nvSpPr>
          <p:cNvPr id="23" name="Rectangle 22"/>
          <p:cNvSpPr/>
          <p:nvPr userDrawn="1"/>
        </p:nvSpPr>
        <p:spPr bwMode="hidden">
          <a:xfrm>
            <a:off x="8443252" y="0"/>
            <a:ext cx="394439" cy="3516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gradFill>
                <a:gsLst>
                  <a:gs pos="0">
                    <a:schemeClr val="tx1"/>
                  </a:gs>
                  <a:gs pos="86000">
                    <a:schemeClr val="tx1"/>
                  </a:gs>
                </a:gsLst>
                <a:lin ang="5400000" scaled="0"/>
              </a:gradFill>
              <a:latin typeface="Segoe UI Light" pitchFamily="34" charset="0"/>
            </a:endParaRPr>
          </a:p>
        </p:txBody>
      </p:sp>
      <p:sp>
        <p:nvSpPr>
          <p:cNvPr id="2" name="Title 1"/>
          <p:cNvSpPr>
            <a:spLocks noGrp="1"/>
          </p:cNvSpPr>
          <p:nvPr>
            <p:ph type="ctrTitle"/>
          </p:nvPr>
        </p:nvSpPr>
        <p:spPr>
          <a:xfrm>
            <a:off x="752020" y="686053"/>
            <a:ext cx="7935852" cy="1523494"/>
          </a:xfrm>
        </p:spPr>
        <p:txBody>
          <a:bodyPr anchor="ctr" anchorCtr="0">
            <a:noAutofit/>
          </a:bodyPr>
          <a:lstStyle>
            <a:lvl1pPr>
              <a:lnSpc>
                <a:spcPct val="90000"/>
              </a:lnSpc>
              <a:defRPr sz="4800" baseline="0">
                <a:gradFill flip="none" rotWithShape="1">
                  <a:gsLst>
                    <a:gs pos="0">
                      <a:schemeClr val="tx1"/>
                    </a:gs>
                    <a:gs pos="86000">
                      <a:schemeClr val="tx1"/>
                    </a:gs>
                  </a:gsLst>
                  <a:lin ang="5400000" scaled="0"/>
                  <a:tileRect/>
                </a:gradFill>
                <a:latin typeface="+mj-lt"/>
              </a:defRPr>
            </a:lvl1pPr>
          </a:lstStyle>
          <a:p>
            <a:r>
              <a:rPr lang="en-US" smtClean="0"/>
              <a:t>Click to edit Master title style</a:t>
            </a:r>
            <a:endParaRPr lang="en-US" dirty="0"/>
          </a:p>
        </p:txBody>
      </p:sp>
      <p:sp>
        <p:nvSpPr>
          <p:cNvPr id="7" name="Text Placeholder 6"/>
          <p:cNvSpPr>
            <a:spLocks noGrp="1"/>
          </p:cNvSpPr>
          <p:nvPr>
            <p:ph type="body" sz="quarter" idx="10" hasCustomPrompt="1"/>
          </p:nvPr>
        </p:nvSpPr>
        <p:spPr>
          <a:xfrm>
            <a:off x="752021" y="2339986"/>
            <a:ext cx="7937043" cy="1378644"/>
          </a:xfrm>
        </p:spPr>
        <p:txBody>
          <a:bodyPr anchor="b" anchorCtr="0">
            <a:noAutofit/>
            <a:scene3d>
              <a:camera prst="orthographicFront"/>
              <a:lightRig rig="flat" dir="t"/>
            </a:scene3d>
            <a:sp3d>
              <a:contourClr>
                <a:schemeClr val="bg2"/>
              </a:contourClr>
            </a:sp3d>
          </a:bodyPr>
          <a:lstStyle>
            <a:lvl1pPr marL="0" indent="0" algn="r">
              <a:buFont typeface="Arial" pitchFamily="34" charset="0"/>
              <a:buNone/>
              <a:defRPr kumimoji="0" lang="en-US" sz="10000" b="0" i="0" u="none" strike="noStrike" kern="1200" cap="none" spc="600" normalizeH="0" baseline="0" noProof="0" dirty="0" smtClean="0">
                <a:ln w="31750">
                  <a:noFill/>
                </a:ln>
                <a:gradFill>
                  <a:gsLst>
                    <a:gs pos="37000">
                      <a:schemeClr val="bg2"/>
                    </a:gs>
                    <a:gs pos="99000">
                      <a:schemeClr val="bg2"/>
                    </a:gs>
                  </a:gsLst>
                  <a:lin ang="5400000"/>
                </a:gradFill>
                <a:effectLst/>
                <a:uLnTx/>
                <a:uFillTx/>
                <a:latin typeface="+mj-lt"/>
                <a:ea typeface="+mn-ea"/>
                <a:cs typeface="+mn-cs"/>
              </a:defRPr>
            </a:lvl1pPr>
          </a:lstStyle>
          <a:p>
            <a:pPr lvl="0"/>
            <a:r>
              <a:rPr lang="en-US" dirty="0" smtClean="0"/>
              <a:t>click to…</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3000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1" presetClass="entr" presetSubtype="0" fill="hold" grpId="1" nodeType="withEffect">
                                  <p:stCondLst>
                                    <p:cond delay="450"/>
                                  </p:stCondLst>
                                  <p:childTnLst>
                                    <p:set>
                                      <p:cBhvr>
                                        <p:cTn id="10" dur="1" fill="hold">
                                          <p:stCondLst>
                                            <p:cond delay="0"/>
                                          </p:stCondLst>
                                        </p:cTn>
                                        <p:tgtEl>
                                          <p:spTgt spid="14"/>
                                        </p:tgtEl>
                                        <p:attrNameLst>
                                          <p:attrName>style.visibility</p:attrName>
                                        </p:attrNameLst>
                                      </p:cBhvr>
                                      <p:to>
                                        <p:strVal val="visible"/>
                                      </p:to>
                                    </p:set>
                                  </p:childTnLst>
                                </p:cTn>
                              </p:par>
                              <p:par>
                                <p:cTn id="11" presetID="42" presetClass="path" presetSubtype="0" fill="hold" grpId="0" nodeType="withEffect">
                                  <p:stCondLst>
                                    <p:cond delay="450"/>
                                  </p:stCondLst>
                                  <p:childTnLst>
                                    <p:animMotion origin="layout" path="M 3.52849E-6 -0.71968 L 3.52849E-6 0.97106 " pathEditMode="relative" rAng="0" ptsTypes="AA">
                                      <p:cBhvr>
                                        <p:cTn id="12" dur="750" fill="hold"/>
                                        <p:tgtEl>
                                          <p:spTgt spid="14"/>
                                        </p:tgtEl>
                                        <p:attrNameLst>
                                          <p:attrName>ppt_x</p:attrName>
                                          <p:attrName>ppt_y</p:attrName>
                                        </p:attrNameLst>
                                      </p:cBhvr>
                                      <p:rCtr x="0" y="84537"/>
                                    </p:animMotion>
                                  </p:childTnLst>
                                </p:cTn>
                              </p:par>
                              <p:par>
                                <p:cTn id="13" presetID="2" presetClass="entr" presetSubtype="2" decel="100000" fill="hold" grpId="0" nodeType="withEffect">
                                  <p:stCondLst>
                                    <p:cond delay="85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750" fill="hold"/>
                                        <p:tgtEl>
                                          <p:spTgt spid="16"/>
                                        </p:tgtEl>
                                        <p:attrNameLst>
                                          <p:attrName>ppt_x</p:attrName>
                                        </p:attrNameLst>
                                      </p:cBhvr>
                                      <p:tavLst>
                                        <p:tav tm="0">
                                          <p:val>
                                            <p:strVal val="1+#ppt_w/2"/>
                                          </p:val>
                                        </p:tav>
                                        <p:tav tm="100000">
                                          <p:val>
                                            <p:strVal val="#ppt_x"/>
                                          </p:val>
                                        </p:tav>
                                      </p:tavLst>
                                    </p:anim>
                                    <p:anim calcmode="lin" valueType="num">
                                      <p:cBhvr additive="base">
                                        <p:cTn id="16" dur="750" fill="hold"/>
                                        <p:tgtEl>
                                          <p:spTgt spid="16"/>
                                        </p:tgtEl>
                                        <p:attrNameLst>
                                          <p:attrName>ppt_y</p:attrName>
                                        </p:attrNameLst>
                                      </p:cBhvr>
                                      <p:tavLst>
                                        <p:tav tm="0">
                                          <p:val>
                                            <p:strVal val="#ppt_y"/>
                                          </p:val>
                                        </p:tav>
                                        <p:tav tm="100000">
                                          <p:val>
                                            <p:strVal val="#ppt_y"/>
                                          </p:val>
                                        </p:tav>
                                      </p:tavLst>
                                    </p:anim>
                                  </p:childTnLst>
                                </p:cTn>
                              </p:par>
                              <p:par>
                                <p:cTn id="17" presetID="1" presetClass="exit"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hidden"/>
                                      </p:to>
                                    </p:set>
                                  </p:childTnLst>
                                </p:cTn>
                              </p:par>
                              <p:par>
                                <p:cTn id="19" presetID="10" presetClass="entr" presetSubtype="0" fill="hold" grpId="0" nodeType="withEffect">
                                  <p:stCondLst>
                                    <p:cond delay="100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750"/>
                                        <p:tgtEl>
                                          <p:spTgt spid="11"/>
                                        </p:tgtEl>
                                      </p:cBhvr>
                                    </p:animEffect>
                                  </p:childTnLst>
                                </p:cTn>
                              </p:par>
                              <p:par>
                                <p:cTn id="22" presetID="10" presetClass="entr" presetSubtype="0" fill="hold" grpId="0" nodeType="withEffect">
                                  <p:stCondLst>
                                    <p:cond delay="75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750"/>
                                        <p:tgtEl>
                                          <p:spTgt spid="3"/>
                                        </p:tgtEl>
                                      </p:cBhvr>
                                    </p:animEffect>
                                  </p:childTnLst>
                                </p:cTn>
                              </p:par>
                              <p:par>
                                <p:cTn id="25" presetID="2" presetClass="entr" presetSubtype="8" decel="10000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800" fill="hold"/>
                                        <p:tgtEl>
                                          <p:spTgt spid="7"/>
                                        </p:tgtEl>
                                        <p:attrNameLst>
                                          <p:attrName>ppt_x</p:attrName>
                                        </p:attrNameLst>
                                      </p:cBhvr>
                                      <p:tavLst>
                                        <p:tav tm="0">
                                          <p:val>
                                            <p:strVal val="0-#ppt_w/2"/>
                                          </p:val>
                                        </p:tav>
                                        <p:tav tm="100000">
                                          <p:val>
                                            <p:strVal val="#ppt_x"/>
                                          </p:val>
                                        </p:tav>
                                      </p:tavLst>
                                    </p:anim>
                                    <p:anim calcmode="lin" valueType="num">
                                      <p:cBhvr additive="base">
                                        <p:cTn id="28" dur="800" fill="hold"/>
                                        <p:tgtEl>
                                          <p:spTgt spid="7"/>
                                        </p:tgtEl>
                                        <p:attrNameLst>
                                          <p:attrName>ppt_y</p:attrName>
                                        </p:attrNameLst>
                                      </p:cBhvr>
                                      <p:tavLst>
                                        <p:tav tm="0">
                                          <p:val>
                                            <p:strVal val="#ppt_y"/>
                                          </p:val>
                                        </p:tav>
                                        <p:tav tm="100000">
                                          <p:val>
                                            <p:strVal val="#ppt_y"/>
                                          </p:val>
                                        </p:tav>
                                      </p:tavLst>
                                    </p:anim>
                                  </p:childTnLst>
                                </p:cTn>
                              </p:par>
                              <p:par>
                                <p:cTn id="29" presetID="10" presetClass="entr" presetSubtype="0" fill="hold" grpId="0" nodeType="withEffect">
                                  <p:stCondLst>
                                    <p:cond delay="50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1" grpId="0" animBg="1"/>
      <p:bldP spid="3" grpId="0">
        <p:tmplLst>
          <p:tmpl>
            <p:tnLst>
              <p:par>
                <p:cTn presetID="10" presetClass="entr" presetSubtype="0" fill="hold" nodeType="withEffect">
                  <p:stCondLst>
                    <p:cond delay="75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childTnLst>
                </p:cTn>
              </p:par>
            </p:tnLst>
          </p:tmpl>
        </p:tmplLst>
      </p:bldP>
      <p:bldP spid="16" grpId="0" animBg="1"/>
      <p:bldP spid="18" grpId="0" animBg="1"/>
      <p:bldP spid="2" grpId="0"/>
      <p:bldP spid="7" grpId="0">
        <p:tmplLst>
          <p:tmpl>
            <p:tnLst>
              <p:par>
                <p:cTn presetID="2" presetClass="entr" presetSubtype="8"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800" fill="hold"/>
                        <p:tgtEl>
                          <p:spTgt spid="7"/>
                        </p:tgtEl>
                        <p:attrNameLst>
                          <p:attrName>ppt_x</p:attrName>
                        </p:attrNameLst>
                      </p:cBhvr>
                      <p:tavLst>
                        <p:tav tm="0">
                          <p:val>
                            <p:strVal val="0-#ppt_w/2"/>
                          </p:val>
                        </p:tav>
                        <p:tav tm="100000">
                          <p:val>
                            <p:strVal val="#ppt_x"/>
                          </p:val>
                        </p:tav>
                      </p:tavLst>
                    </p:anim>
                    <p:anim calcmode="lin" valueType="num">
                      <p:cBhvr additive="base">
                        <p:cTn dur="800" fill="hold"/>
                        <p:tgtEl>
                          <p:spTgt spid="7"/>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17CE2FCC-D2D4-44D4-A115-074B8BF6416B}" type="slidenum">
              <a:rPr lang="en-US" smtClean="0"/>
              <a:t>‹#›</a:t>
            </a:fld>
            <a:endParaRPr lang="en-US"/>
          </a:p>
        </p:txBody>
      </p:sp>
    </p:spTree>
    <p:extLst>
      <p:ext uri="{BB962C8B-B14F-4D97-AF65-F5344CB8AC3E}">
        <p14:creationId xmlns:p14="http://schemas.microsoft.com/office/powerpoint/2010/main" val="418303081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17CE2FCC-D2D4-44D4-A115-074B8BF6416B}" type="slidenum">
              <a:rPr lang="en-US" smtClean="0"/>
              <a:t>‹#›</a:t>
            </a:fld>
            <a:endParaRPr lang="en-US"/>
          </a:p>
        </p:txBody>
      </p:sp>
    </p:spTree>
    <p:extLst>
      <p:ext uri="{BB962C8B-B14F-4D97-AF65-F5344CB8AC3E}">
        <p14:creationId xmlns:p14="http://schemas.microsoft.com/office/powerpoint/2010/main" val="364657718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17CE2FCC-D2D4-44D4-A115-074B8BF6416B}" type="slidenum">
              <a:rPr lang="en-US" smtClean="0"/>
              <a:t>‹#›</a:t>
            </a:fld>
            <a:endParaRPr lang="en-US"/>
          </a:p>
        </p:txBody>
      </p:sp>
    </p:spTree>
    <p:extLst>
      <p:ext uri="{BB962C8B-B14F-4D97-AF65-F5344CB8AC3E}">
        <p14:creationId xmlns:p14="http://schemas.microsoft.com/office/powerpoint/2010/main" val="429306439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17CE2FCC-D2D4-44D4-A115-074B8BF6416B}" type="slidenum">
              <a:rPr lang="en-US" smtClean="0"/>
              <a:t>‹#›</a:t>
            </a:fld>
            <a:endParaRPr lang="en-US"/>
          </a:p>
        </p:txBody>
      </p:sp>
    </p:spTree>
    <p:extLst>
      <p:ext uri="{BB962C8B-B14F-4D97-AF65-F5344CB8AC3E}">
        <p14:creationId xmlns:p14="http://schemas.microsoft.com/office/powerpoint/2010/main" val="374326211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7" name="Rectangle 36"/>
          <p:cNvSpPr/>
          <p:nvPr userDrawn="1"/>
        </p:nvSpPr>
        <p:spPr bwMode="hidden">
          <a:xfrm>
            <a:off x="7793480" y="0"/>
            <a:ext cx="1350520" cy="1217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gradFill>
                <a:gsLst>
                  <a:gs pos="0">
                    <a:schemeClr val="tx1"/>
                  </a:gs>
                  <a:gs pos="86000">
                    <a:schemeClr val="tx1"/>
                  </a:gs>
                </a:gsLst>
                <a:lin ang="5400000" scaled="0"/>
              </a:gradFill>
              <a:latin typeface="Segoe UI Light" pitchFamily="34" charset="0"/>
            </a:endParaRPr>
          </a:p>
        </p:txBody>
      </p:sp>
      <p:sp>
        <p:nvSpPr>
          <p:cNvPr id="38" name="Rectangle 37"/>
          <p:cNvSpPr/>
          <p:nvPr userDrawn="1"/>
        </p:nvSpPr>
        <p:spPr bwMode="hidden">
          <a:xfrm>
            <a:off x="8687872" y="748839"/>
            <a:ext cx="456129" cy="603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gradFill>
                <a:gsLst>
                  <a:gs pos="0">
                    <a:schemeClr val="tx1"/>
                  </a:gs>
                  <a:gs pos="86000">
                    <a:schemeClr val="tx1"/>
                  </a:gs>
                </a:gsLst>
                <a:lin ang="5400000" scaled="0"/>
              </a:gradFill>
              <a:latin typeface="Segoe UI Light" pitchFamily="34" charset="0"/>
            </a:endParaRPr>
          </a:p>
        </p:txBody>
      </p:sp>
      <p:sp>
        <p:nvSpPr>
          <p:cNvPr id="7" name="Rectangle 6"/>
          <p:cNvSpPr/>
          <p:nvPr userDrawn="1"/>
        </p:nvSpPr>
        <p:spPr bwMode="gray">
          <a:xfrm>
            <a:off x="456128" y="1399310"/>
            <a:ext cx="8231744" cy="4646649"/>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sz="quarter" idx="10"/>
          </p:nvPr>
        </p:nvSpPr>
        <p:spPr>
          <a:xfrm>
            <a:off x="570457" y="1524000"/>
            <a:ext cx="8060250" cy="1775871"/>
          </a:xfrm>
        </p:spPr>
        <p:txBody>
          <a:bodyPr/>
          <a:lstStyle>
            <a:lvl1pPr marL="406400" indent="-406400">
              <a:defRPr sz="2800">
                <a:gradFill>
                  <a:gsLst>
                    <a:gs pos="0">
                      <a:schemeClr val="tx1"/>
                    </a:gs>
                    <a:gs pos="86000">
                      <a:schemeClr val="tx1"/>
                    </a:gs>
                  </a:gsLst>
                  <a:lin ang="5400000" scaled="0"/>
                </a:gradFill>
                <a:latin typeface="+mn-lt"/>
              </a:defRPr>
            </a:lvl1pPr>
            <a:lvl2pPr>
              <a:defRPr sz="2400">
                <a:gradFill>
                  <a:gsLst>
                    <a:gs pos="0">
                      <a:schemeClr val="tx1"/>
                    </a:gs>
                    <a:gs pos="86000">
                      <a:schemeClr val="tx1"/>
                    </a:gs>
                  </a:gsLst>
                  <a:lin ang="5400000" scaled="0"/>
                </a:gradFill>
                <a:latin typeface="+mn-lt"/>
              </a:defRPr>
            </a:lvl2pPr>
            <a:lvl3pPr marL="1204913" indent="-349250">
              <a:defRPr sz="2000">
                <a:gradFill>
                  <a:gsLst>
                    <a:gs pos="0">
                      <a:schemeClr val="tx1"/>
                    </a:gs>
                    <a:gs pos="86000">
                      <a:schemeClr val="tx1"/>
                    </a:gs>
                  </a:gsLst>
                  <a:lin ang="5400000" scaled="0"/>
                </a:gradFill>
                <a:latin typeface="+mn-lt"/>
              </a:defRPr>
            </a:lvl3pPr>
            <a:lvl4pPr marL="1538288" indent="-279400">
              <a:defRPr sz="1800">
                <a:gradFill>
                  <a:gsLst>
                    <a:gs pos="0">
                      <a:schemeClr val="tx1"/>
                    </a:gs>
                    <a:gs pos="86000">
                      <a:schemeClr val="tx1"/>
                    </a:gs>
                  </a:gsLst>
                  <a:lin ang="5400000" scaled="0"/>
                </a:gradFill>
                <a:latin typeface="+mn-lt"/>
              </a:defRPr>
            </a:lvl4pPr>
            <a:lvl5pPr marL="1887538" indent="-282575">
              <a:defRPr sz="1800">
                <a:gradFill>
                  <a:gsLst>
                    <a:gs pos="0">
                      <a:schemeClr val="tx1"/>
                    </a:gs>
                    <a:gs pos="86000">
                      <a:schemeClr val="tx1"/>
                    </a:gs>
                  </a:gsLst>
                  <a:lin ang="5400000" scaled="0"/>
                </a:gra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9" name="Title 1"/>
          <p:cNvSpPr>
            <a:spLocks noGrp="1"/>
          </p:cNvSpPr>
          <p:nvPr>
            <p:ph type="title"/>
          </p:nvPr>
        </p:nvSpPr>
        <p:spPr>
          <a:xfrm>
            <a:off x="570458" y="561894"/>
            <a:ext cx="8060249" cy="609398"/>
          </a:xfrm>
        </p:spPr>
        <p:txBody>
          <a:bodyPr anchor="b" anchorCtr="0">
            <a:noAutofit/>
          </a:bodyPr>
          <a:lstStyle>
            <a:lvl1pPr>
              <a:defRPr sz="4000">
                <a:gradFill flip="none" rotWithShape="1">
                  <a:gsLst>
                    <a:gs pos="37000">
                      <a:schemeClr val="bg2"/>
                    </a:gs>
                    <a:gs pos="99000">
                      <a:schemeClr val="bg2"/>
                    </a:gs>
                  </a:gsLst>
                  <a:lin ang="5400000" scaled="0"/>
                  <a:tileRect/>
                </a:gradFill>
              </a:defRPr>
            </a:lvl1pPr>
          </a:lstStyle>
          <a:p>
            <a:r>
              <a:rPr lang="en-US" smtClean="0"/>
              <a:t>Click to edit Master title style</a:t>
            </a:r>
            <a:endParaRPr lang="en-US" dirty="0"/>
          </a:p>
        </p:txBody>
      </p:sp>
    </p:spTree>
  </p:cSld>
  <p:clrMapOvr>
    <a:masterClrMapping/>
  </p:clrMapOvr>
  <p:transition spd="slow">
    <p:wipe dir="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Demo, Video etc. &quot;special&quot; slides">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bwMode="gray">
          <a:xfrm>
            <a:off x="456128" y="3699164"/>
            <a:ext cx="8231744" cy="2612734"/>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52021" y="3998626"/>
            <a:ext cx="6994363"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752020" y="686053"/>
            <a:ext cx="7935852" cy="1523494"/>
          </a:xfrm>
        </p:spPr>
        <p:txBody>
          <a:bodyPr anchor="ctr" anchorCtr="0">
            <a:noAutofit/>
          </a:bodyPr>
          <a:lstStyle>
            <a:lvl1pPr>
              <a:lnSpc>
                <a:spcPct val="90000"/>
              </a:lnSpc>
              <a:defRPr sz="4800" baseline="0">
                <a:gradFill flip="none" rotWithShape="1">
                  <a:gsLst>
                    <a:gs pos="0">
                      <a:schemeClr val="tx1"/>
                    </a:gs>
                    <a:gs pos="86000">
                      <a:schemeClr val="tx1"/>
                    </a:gs>
                  </a:gsLst>
                  <a:lin ang="5400000" scaled="0"/>
                  <a:tileRect/>
                </a:gradFill>
                <a:latin typeface="+mj-lt"/>
              </a:defRPr>
            </a:lvl1pPr>
          </a:lstStyle>
          <a:p>
            <a:r>
              <a:rPr lang="en-US" smtClean="0"/>
              <a:t>Click to edit Master title style</a:t>
            </a:r>
            <a:endParaRPr lang="en-US" dirty="0"/>
          </a:p>
        </p:txBody>
      </p:sp>
      <p:sp>
        <p:nvSpPr>
          <p:cNvPr id="7" name="Text Placeholder 6"/>
          <p:cNvSpPr>
            <a:spLocks noGrp="1"/>
          </p:cNvSpPr>
          <p:nvPr>
            <p:ph type="body" sz="quarter" idx="10" hasCustomPrompt="1"/>
          </p:nvPr>
        </p:nvSpPr>
        <p:spPr>
          <a:xfrm>
            <a:off x="752021" y="2339986"/>
            <a:ext cx="7937043" cy="1378644"/>
          </a:xfrm>
        </p:spPr>
        <p:txBody>
          <a:bodyPr anchor="b" anchorCtr="0">
            <a:noAutofit/>
            <a:scene3d>
              <a:camera prst="orthographicFront"/>
              <a:lightRig rig="flat" dir="t"/>
            </a:scene3d>
            <a:sp3d>
              <a:contourClr>
                <a:schemeClr val="bg2"/>
              </a:contourClr>
            </a:sp3d>
          </a:bodyPr>
          <a:lstStyle>
            <a:lvl1pPr marL="0" indent="0" algn="r">
              <a:buFont typeface="Arial" pitchFamily="34" charset="0"/>
              <a:buNone/>
              <a:defRPr kumimoji="0" lang="en-US" sz="10000" b="0" i="0" u="none" strike="noStrike" kern="1200" cap="none" spc="600" normalizeH="0" baseline="0" noProof="0" dirty="0" smtClean="0">
                <a:ln w="31750">
                  <a:noFill/>
                </a:ln>
                <a:gradFill>
                  <a:gsLst>
                    <a:gs pos="37000">
                      <a:schemeClr val="bg2"/>
                    </a:gs>
                    <a:gs pos="99000">
                      <a:schemeClr val="bg2"/>
                    </a:gs>
                  </a:gsLst>
                  <a:lin ang="5400000"/>
                </a:gradFill>
                <a:effectLst/>
                <a:uLnTx/>
                <a:uFillTx/>
                <a:latin typeface="+mj-lt"/>
                <a:ea typeface="+mn-ea"/>
                <a:cs typeface="+mn-cs"/>
              </a:defRPr>
            </a:lvl1pPr>
          </a:lstStyle>
          <a:p>
            <a:pPr lvl="0"/>
            <a:r>
              <a:rPr lang="en-US" dirty="0" smtClean="0"/>
              <a:t>click to…</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childTnLst>
                                </p:cTn>
                              </p:par>
                              <p:par>
                                <p:cTn id="11" presetID="2" presetClass="entr" presetSubtype="8" decel="10000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800" fill="hold"/>
                                        <p:tgtEl>
                                          <p:spTgt spid="7"/>
                                        </p:tgtEl>
                                        <p:attrNameLst>
                                          <p:attrName>ppt_x</p:attrName>
                                        </p:attrNameLst>
                                      </p:cBhvr>
                                      <p:tavLst>
                                        <p:tav tm="0">
                                          <p:val>
                                            <p:strVal val="0-#ppt_w/2"/>
                                          </p:val>
                                        </p:tav>
                                        <p:tav tm="100000">
                                          <p:val>
                                            <p:strVal val="#ppt_x"/>
                                          </p:val>
                                        </p:tav>
                                      </p:tavLst>
                                    </p:anim>
                                    <p:anim calcmode="lin" valueType="num">
                                      <p:cBhvr additive="base">
                                        <p:cTn id="14" dur="800" fill="hold"/>
                                        <p:tgtEl>
                                          <p:spTgt spid="7"/>
                                        </p:tgtEl>
                                        <p:attrNameLst>
                                          <p:attrName>ppt_y</p:attrName>
                                        </p:attrNameLst>
                                      </p:cBhvr>
                                      <p:tavLst>
                                        <p:tav tm="0">
                                          <p:val>
                                            <p:strVal val="#ppt_y"/>
                                          </p:val>
                                        </p:tav>
                                        <p:tav tm="100000">
                                          <p:val>
                                            <p:strVal val="#ppt_y"/>
                                          </p:val>
                                        </p:tav>
                                      </p:tavLst>
                                    </p:anim>
                                  </p:childTnLst>
                                </p:cTn>
                              </p:par>
                              <p:par>
                                <p:cTn id="15" presetID="10" presetClass="entr" presetSubtype="0" fill="hold" grpId="0" nodeType="withEffect">
                                  <p:stCondLst>
                                    <p:cond delay="50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p:tmplLst>
          <p:tmpl>
            <p:tnLst>
              <p:par>
                <p:cTn presetID="10" presetClass="entr" presetSubtype="0" fill="hold" nodeType="withEffect">
                  <p:stCondLst>
                    <p:cond delay="75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childTnLst>
                </p:cTn>
              </p:par>
            </p:tnLst>
          </p:tmpl>
        </p:tmplLst>
      </p:bldP>
      <p:bldP spid="2" grpId="0"/>
      <p:bldP spid="7" grpId="0">
        <p:tmplLst>
          <p:tmpl>
            <p:tnLst>
              <p:par>
                <p:cTn presetID="2" presetClass="entr" presetSubtype="8"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800" fill="hold"/>
                        <p:tgtEl>
                          <p:spTgt spid="7"/>
                        </p:tgtEl>
                        <p:attrNameLst>
                          <p:attrName>ppt_x</p:attrName>
                        </p:attrNameLst>
                      </p:cBhvr>
                      <p:tavLst>
                        <p:tav tm="0">
                          <p:val>
                            <p:strVal val="0-#ppt_w/2"/>
                          </p:val>
                        </p:tav>
                        <p:tav tm="100000">
                          <p:val>
                            <p:strVal val="#ppt_x"/>
                          </p:val>
                        </p:tav>
                      </p:tavLst>
                    </p:anim>
                    <p:anim calcmode="lin" valueType="num">
                      <p:cBhvr additive="base">
                        <p:cTn dur="800" fill="hold"/>
                        <p:tgtEl>
                          <p:spTgt spid="7"/>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0458" y="561894"/>
            <a:ext cx="8060249" cy="609398"/>
          </a:xfrm>
        </p:spPr>
        <p:txBody>
          <a:bodyPr anchor="b" anchorCtr="0">
            <a:noAutofit/>
          </a:bodyPr>
          <a:lstStyle>
            <a:lvl1pPr>
              <a:defRPr sz="4000">
                <a:gradFill flip="none" rotWithShape="1">
                  <a:gsLst>
                    <a:gs pos="37000">
                      <a:schemeClr val="bg2"/>
                    </a:gs>
                    <a:gs pos="99000">
                      <a:schemeClr val="bg2"/>
                    </a:gs>
                  </a:gsLst>
                  <a:lin ang="5400000" scaled="0"/>
                  <a:tileRect/>
                </a:gradFill>
              </a:defRPr>
            </a:lvl1pPr>
          </a:lstStyle>
          <a:p>
            <a:r>
              <a:rPr lang="en-US" smtClean="0"/>
              <a:t>Click to edit Master title style</a:t>
            </a:r>
            <a:endParaRPr lang="en-US" dirty="0"/>
          </a:p>
        </p:txBody>
      </p:sp>
      <p:sp>
        <p:nvSpPr>
          <p:cNvPr id="9" name="Text Placeholder 4"/>
          <p:cNvSpPr>
            <a:spLocks noGrp="1"/>
          </p:cNvSpPr>
          <p:nvPr>
            <p:ph type="body" sz="quarter" idx="10"/>
          </p:nvPr>
        </p:nvSpPr>
        <p:spPr>
          <a:xfrm>
            <a:off x="570457" y="1524000"/>
            <a:ext cx="8060250" cy="1775871"/>
          </a:xfrm>
        </p:spPr>
        <p:txBody>
          <a:bodyPr/>
          <a:lstStyle>
            <a:lvl1pPr marL="406400" indent="-406400">
              <a:defRPr sz="2800">
                <a:gradFill>
                  <a:gsLst>
                    <a:gs pos="0">
                      <a:schemeClr val="tx1"/>
                    </a:gs>
                    <a:gs pos="86000">
                      <a:schemeClr val="tx1"/>
                    </a:gs>
                  </a:gsLst>
                  <a:lin ang="5400000" scaled="0"/>
                </a:gradFill>
                <a:latin typeface="+mn-lt"/>
              </a:defRPr>
            </a:lvl1pPr>
            <a:lvl2pPr>
              <a:defRPr sz="2400">
                <a:gradFill>
                  <a:gsLst>
                    <a:gs pos="0">
                      <a:schemeClr val="tx1"/>
                    </a:gs>
                    <a:gs pos="86000">
                      <a:schemeClr val="tx1"/>
                    </a:gs>
                  </a:gsLst>
                  <a:lin ang="5400000" scaled="0"/>
                </a:gradFill>
                <a:latin typeface="+mn-lt"/>
              </a:defRPr>
            </a:lvl2pPr>
            <a:lvl3pPr marL="1204913" indent="-349250">
              <a:defRPr sz="2000">
                <a:gradFill>
                  <a:gsLst>
                    <a:gs pos="0">
                      <a:schemeClr val="tx1"/>
                    </a:gs>
                    <a:gs pos="86000">
                      <a:schemeClr val="tx1"/>
                    </a:gs>
                  </a:gsLst>
                  <a:lin ang="5400000" scaled="0"/>
                </a:gradFill>
                <a:latin typeface="+mn-lt"/>
              </a:defRPr>
            </a:lvl3pPr>
            <a:lvl4pPr marL="1538288" indent="-279400">
              <a:defRPr sz="1800">
                <a:gradFill>
                  <a:gsLst>
                    <a:gs pos="0">
                      <a:schemeClr val="tx1"/>
                    </a:gs>
                    <a:gs pos="86000">
                      <a:schemeClr val="tx1"/>
                    </a:gs>
                  </a:gsLst>
                  <a:lin ang="5400000" scaled="0"/>
                </a:gradFill>
                <a:latin typeface="+mn-lt"/>
              </a:defRPr>
            </a:lvl4pPr>
            <a:lvl5pPr marL="1887538" indent="-282575">
              <a:defRPr sz="1800">
                <a:gradFill>
                  <a:gsLst>
                    <a:gs pos="0">
                      <a:schemeClr val="tx1"/>
                    </a:gs>
                    <a:gs pos="86000">
                      <a:schemeClr val="tx1"/>
                    </a:gs>
                  </a:gsLst>
                  <a:lin ang="5400000" scaled="0"/>
                </a:gra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83124302"/>
      </p:ext>
    </p:extLst>
  </p:cSld>
  <p:clrMapOvr>
    <a:masterClrMapping/>
  </p:clrMapOvr>
  <p:transition spd="slow">
    <p:wipe dir="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609443" indent="0" algn="ctr">
              <a:buNone/>
              <a:defRPr>
                <a:solidFill>
                  <a:schemeClr val="tx1">
                    <a:tint val="75000"/>
                  </a:schemeClr>
                </a:solidFill>
              </a:defRPr>
            </a:lvl2pPr>
            <a:lvl3pPr marL="1218885" indent="0" algn="ctr">
              <a:buNone/>
              <a:defRPr>
                <a:solidFill>
                  <a:schemeClr val="tx1">
                    <a:tint val="75000"/>
                  </a:schemeClr>
                </a:solidFill>
              </a:defRPr>
            </a:lvl3pPr>
            <a:lvl4pPr marL="1828328" indent="0" algn="ctr">
              <a:buNone/>
              <a:defRPr>
                <a:solidFill>
                  <a:schemeClr val="tx1">
                    <a:tint val="75000"/>
                  </a:schemeClr>
                </a:solidFill>
              </a:defRPr>
            </a:lvl4pPr>
            <a:lvl5pPr marL="2437771" indent="0" algn="ctr">
              <a:buNone/>
              <a:defRPr>
                <a:solidFill>
                  <a:schemeClr val="tx1">
                    <a:tint val="75000"/>
                  </a:schemeClr>
                </a:solidFill>
              </a:defRPr>
            </a:lvl5pPr>
            <a:lvl6pPr marL="3047213" indent="0" algn="ctr">
              <a:buNone/>
              <a:defRPr>
                <a:solidFill>
                  <a:schemeClr val="tx1">
                    <a:tint val="75000"/>
                  </a:schemeClr>
                </a:solidFill>
              </a:defRPr>
            </a:lvl6pPr>
            <a:lvl7pPr marL="3656656" indent="0" algn="ctr">
              <a:buNone/>
              <a:defRPr>
                <a:solidFill>
                  <a:schemeClr val="tx1">
                    <a:tint val="75000"/>
                  </a:schemeClr>
                </a:solidFill>
              </a:defRPr>
            </a:lvl7pPr>
            <a:lvl8pPr marL="4266097" indent="0" algn="ctr">
              <a:buNone/>
              <a:defRPr>
                <a:solidFill>
                  <a:schemeClr val="tx1">
                    <a:tint val="75000"/>
                  </a:schemeClr>
                </a:solidFill>
              </a:defRPr>
            </a:lvl8pPr>
            <a:lvl9pPr marL="4875541"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17CE2FCC-D2D4-44D4-A115-074B8BF6416B}"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7714850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17CE2FCC-D2D4-44D4-A115-074B8BF6416B}" type="slidenum">
              <a:rPr lang="en-US" smtClean="0"/>
              <a:t>‹#›</a:t>
            </a:fld>
            <a:endParaRPr lang="en-US"/>
          </a:p>
        </p:txBody>
      </p:sp>
    </p:spTree>
    <p:extLst>
      <p:ext uri="{BB962C8B-B14F-4D97-AF65-F5344CB8AC3E}">
        <p14:creationId xmlns:p14="http://schemas.microsoft.com/office/powerpoint/2010/main" val="379866828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700">
                <a:solidFill>
                  <a:schemeClr val="tx1">
                    <a:tint val="75000"/>
                  </a:schemeClr>
                </a:solidFill>
              </a:defRPr>
            </a:lvl1pPr>
            <a:lvl2pPr marL="609443" indent="0">
              <a:buNone/>
              <a:defRPr sz="2400">
                <a:solidFill>
                  <a:schemeClr val="tx1">
                    <a:tint val="75000"/>
                  </a:schemeClr>
                </a:solidFill>
              </a:defRPr>
            </a:lvl2pPr>
            <a:lvl3pPr marL="1218885" indent="0">
              <a:buNone/>
              <a:defRPr sz="2100">
                <a:solidFill>
                  <a:schemeClr val="tx1">
                    <a:tint val="75000"/>
                  </a:schemeClr>
                </a:solidFill>
              </a:defRPr>
            </a:lvl3pPr>
            <a:lvl4pPr marL="1828328" indent="0">
              <a:buNone/>
              <a:defRPr sz="1900">
                <a:solidFill>
                  <a:schemeClr val="tx1">
                    <a:tint val="75000"/>
                  </a:schemeClr>
                </a:solidFill>
              </a:defRPr>
            </a:lvl4pPr>
            <a:lvl5pPr marL="2437771" indent="0">
              <a:buNone/>
              <a:defRPr sz="1900">
                <a:solidFill>
                  <a:schemeClr val="tx1">
                    <a:tint val="75000"/>
                  </a:schemeClr>
                </a:solidFill>
              </a:defRPr>
            </a:lvl5pPr>
            <a:lvl6pPr marL="3047213" indent="0">
              <a:buNone/>
              <a:defRPr sz="1900">
                <a:solidFill>
                  <a:schemeClr val="tx1">
                    <a:tint val="75000"/>
                  </a:schemeClr>
                </a:solidFill>
              </a:defRPr>
            </a:lvl6pPr>
            <a:lvl7pPr marL="3656656" indent="0">
              <a:buNone/>
              <a:defRPr sz="1900">
                <a:solidFill>
                  <a:schemeClr val="tx1">
                    <a:tint val="75000"/>
                  </a:schemeClr>
                </a:solidFill>
              </a:defRPr>
            </a:lvl7pPr>
            <a:lvl8pPr marL="4266097" indent="0">
              <a:buNone/>
              <a:defRPr sz="1900">
                <a:solidFill>
                  <a:schemeClr val="tx1">
                    <a:tint val="75000"/>
                  </a:schemeClr>
                </a:solidFill>
              </a:defRPr>
            </a:lvl8pPr>
            <a:lvl9pPr marL="4875541" indent="0">
              <a:buNone/>
              <a:defRPr sz="19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17CE2FCC-D2D4-44D4-A115-074B8BF6416B}" type="slidenum">
              <a:rPr lang="en-US" smtClean="0"/>
              <a:t>‹#›</a:t>
            </a:fld>
            <a:endParaRPr lang="en-US"/>
          </a:p>
        </p:txBody>
      </p:sp>
    </p:spTree>
    <p:extLst>
      <p:ext uri="{BB962C8B-B14F-4D97-AF65-F5344CB8AC3E}">
        <p14:creationId xmlns:p14="http://schemas.microsoft.com/office/powerpoint/2010/main" val="191039284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2" name="Rectangle 31"/>
          <p:cNvSpPr/>
          <p:nvPr userDrawn="1"/>
        </p:nvSpPr>
        <p:spPr bwMode="hidden">
          <a:xfrm rot="5400000" flipV="1">
            <a:off x="5943104" y="3945593"/>
            <a:ext cx="5450473" cy="39062"/>
          </a:xfrm>
          <a:prstGeom prst="rect">
            <a:avLst/>
          </a:prstGeom>
          <a:solidFill>
            <a:srgbClr val="FFA5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bwMode="hidden">
          <a:xfrm>
            <a:off x="8473503" y="1262748"/>
            <a:ext cx="450173" cy="5214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gradFill>
                <a:gsLst>
                  <a:gs pos="0">
                    <a:schemeClr val="tx1"/>
                  </a:gs>
                  <a:gs pos="86000">
                    <a:schemeClr val="tx1"/>
                  </a:gs>
                </a:gsLst>
                <a:lin ang="5400000" scaled="0"/>
              </a:gradFill>
              <a:latin typeface="Segoe UI Light" pitchFamily="34" charset="0"/>
            </a:endParaRPr>
          </a:p>
        </p:txBody>
      </p:sp>
      <p:sp>
        <p:nvSpPr>
          <p:cNvPr id="34" name="Rectangle 33"/>
          <p:cNvSpPr/>
          <p:nvPr userDrawn="1"/>
        </p:nvSpPr>
        <p:spPr bwMode="gray">
          <a:xfrm flipV="1">
            <a:off x="456129" y="6476999"/>
            <a:ext cx="8231743" cy="45719"/>
          </a:xfrm>
          <a:prstGeom prst="rect">
            <a:avLst/>
          </a:prstGeom>
          <a:solidFill>
            <a:srgbClr val="FFA5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bwMode="hidden">
          <a:xfrm>
            <a:off x="8687872" y="6381750"/>
            <a:ext cx="456129" cy="476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gradFill>
                <a:gsLst>
                  <a:gs pos="0">
                    <a:schemeClr val="tx1"/>
                  </a:gs>
                  <a:gs pos="86000">
                    <a:schemeClr val="tx1"/>
                  </a:gs>
                </a:gsLst>
                <a:lin ang="5400000" scaled="0"/>
              </a:gradFill>
              <a:latin typeface="Segoe UI Light" pitchFamily="34" charset="0"/>
            </a:endParaRPr>
          </a:p>
        </p:txBody>
      </p:sp>
      <p:sp>
        <p:nvSpPr>
          <p:cNvPr id="36" name="Rectangle 35"/>
          <p:cNvSpPr/>
          <p:nvPr userDrawn="1"/>
        </p:nvSpPr>
        <p:spPr bwMode="gray">
          <a:xfrm>
            <a:off x="0" y="1217029"/>
            <a:ext cx="8687871" cy="45719"/>
          </a:xfrm>
          <a:prstGeom prst="rect">
            <a:avLst/>
          </a:prstGeom>
          <a:solidFill>
            <a:srgbClr val="FFA5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bwMode="hidden">
          <a:xfrm>
            <a:off x="7793480" y="0"/>
            <a:ext cx="1350520" cy="1217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gradFill>
                <a:gsLst>
                  <a:gs pos="0">
                    <a:schemeClr val="tx1"/>
                  </a:gs>
                  <a:gs pos="86000">
                    <a:schemeClr val="tx1"/>
                  </a:gs>
                </a:gsLst>
                <a:lin ang="5400000" scaled="0"/>
              </a:gradFill>
              <a:latin typeface="Segoe UI Light" pitchFamily="34" charset="0"/>
            </a:endParaRPr>
          </a:p>
        </p:txBody>
      </p:sp>
      <p:sp>
        <p:nvSpPr>
          <p:cNvPr id="38" name="Rectangle 37"/>
          <p:cNvSpPr/>
          <p:nvPr userDrawn="1"/>
        </p:nvSpPr>
        <p:spPr bwMode="hidden">
          <a:xfrm>
            <a:off x="8687872" y="748839"/>
            <a:ext cx="456129" cy="603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gradFill>
                <a:gsLst>
                  <a:gs pos="0">
                    <a:schemeClr val="tx1"/>
                  </a:gs>
                  <a:gs pos="86000">
                    <a:schemeClr val="tx1"/>
                  </a:gs>
                </a:gsLst>
                <a:lin ang="5400000" scaled="0"/>
              </a:gradFill>
              <a:latin typeface="Segoe UI Light" pitchFamily="34" charset="0"/>
            </a:endParaRPr>
          </a:p>
        </p:txBody>
      </p:sp>
      <p:sp>
        <p:nvSpPr>
          <p:cNvPr id="40" name="Rectangle 39"/>
          <p:cNvSpPr/>
          <p:nvPr userDrawn="1"/>
        </p:nvSpPr>
        <p:spPr bwMode="hidden">
          <a:xfrm>
            <a:off x="8258547" y="6522718"/>
            <a:ext cx="885453" cy="3352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gradFill>
                <a:gsLst>
                  <a:gs pos="0">
                    <a:schemeClr val="tx1"/>
                  </a:gs>
                  <a:gs pos="86000">
                    <a:schemeClr val="tx1"/>
                  </a:gs>
                </a:gsLst>
                <a:lin ang="5400000" scaled="0"/>
              </a:gradFill>
              <a:latin typeface="Segoe UI Light" pitchFamily="34" charset="0"/>
            </a:endParaRPr>
          </a:p>
        </p:txBody>
      </p:sp>
      <p:sp>
        <p:nvSpPr>
          <p:cNvPr id="7" name="Rectangle 6"/>
          <p:cNvSpPr/>
          <p:nvPr userDrawn="1"/>
        </p:nvSpPr>
        <p:spPr bwMode="gray">
          <a:xfrm>
            <a:off x="456128" y="1399309"/>
            <a:ext cx="8231744" cy="491259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6474" t="2554" b="36337"/>
          <a:stretch/>
        </p:blipFill>
        <p:spPr bwMode="auto">
          <a:xfrm>
            <a:off x="-1191" y="-2"/>
            <a:ext cx="5659324" cy="6858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4"/>
          <p:cNvSpPr>
            <a:spLocks noGrp="1"/>
          </p:cNvSpPr>
          <p:nvPr>
            <p:ph type="body" sz="quarter" idx="10"/>
          </p:nvPr>
        </p:nvSpPr>
        <p:spPr>
          <a:xfrm>
            <a:off x="570457" y="1524000"/>
            <a:ext cx="8060250" cy="1775871"/>
          </a:xfrm>
        </p:spPr>
        <p:txBody>
          <a:bodyPr/>
          <a:lstStyle>
            <a:lvl1pPr marL="406400" indent="-406400">
              <a:defRPr sz="2800">
                <a:gradFill>
                  <a:gsLst>
                    <a:gs pos="0">
                      <a:schemeClr val="tx1"/>
                    </a:gs>
                    <a:gs pos="86000">
                      <a:schemeClr val="tx1"/>
                    </a:gs>
                  </a:gsLst>
                  <a:lin ang="5400000" scaled="0"/>
                </a:gradFill>
                <a:latin typeface="+mn-lt"/>
              </a:defRPr>
            </a:lvl1pPr>
            <a:lvl2pPr>
              <a:defRPr sz="2400">
                <a:gradFill>
                  <a:gsLst>
                    <a:gs pos="0">
                      <a:schemeClr val="tx1"/>
                    </a:gs>
                    <a:gs pos="86000">
                      <a:schemeClr val="tx1"/>
                    </a:gs>
                  </a:gsLst>
                  <a:lin ang="5400000" scaled="0"/>
                </a:gradFill>
                <a:latin typeface="+mn-lt"/>
              </a:defRPr>
            </a:lvl2pPr>
            <a:lvl3pPr marL="1204913" indent="-349250">
              <a:defRPr sz="2000">
                <a:gradFill>
                  <a:gsLst>
                    <a:gs pos="0">
                      <a:schemeClr val="tx1"/>
                    </a:gs>
                    <a:gs pos="86000">
                      <a:schemeClr val="tx1"/>
                    </a:gs>
                  </a:gsLst>
                  <a:lin ang="5400000" scaled="0"/>
                </a:gradFill>
                <a:latin typeface="+mn-lt"/>
              </a:defRPr>
            </a:lvl3pPr>
            <a:lvl4pPr marL="1538288" indent="-279400">
              <a:defRPr sz="1800">
                <a:gradFill>
                  <a:gsLst>
                    <a:gs pos="0">
                      <a:schemeClr val="tx1"/>
                    </a:gs>
                    <a:gs pos="86000">
                      <a:schemeClr val="tx1"/>
                    </a:gs>
                  </a:gsLst>
                  <a:lin ang="5400000" scaled="0"/>
                </a:gradFill>
                <a:latin typeface="+mn-lt"/>
              </a:defRPr>
            </a:lvl4pPr>
            <a:lvl5pPr marL="1887538" indent="-282575">
              <a:defRPr sz="1800">
                <a:gradFill>
                  <a:gsLst>
                    <a:gs pos="0">
                      <a:schemeClr val="tx1"/>
                    </a:gs>
                    <a:gs pos="86000">
                      <a:schemeClr val="tx1"/>
                    </a:gs>
                  </a:gsLst>
                  <a:lin ang="5400000" scaled="0"/>
                </a:gra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9" name="Title 1"/>
          <p:cNvSpPr>
            <a:spLocks noGrp="1"/>
          </p:cNvSpPr>
          <p:nvPr>
            <p:ph type="title"/>
          </p:nvPr>
        </p:nvSpPr>
        <p:spPr>
          <a:xfrm>
            <a:off x="570458" y="561894"/>
            <a:ext cx="8060249" cy="609398"/>
          </a:xfrm>
        </p:spPr>
        <p:txBody>
          <a:bodyPr anchor="b" anchorCtr="0">
            <a:noAutofit/>
          </a:bodyPr>
          <a:lstStyle>
            <a:lvl1pPr>
              <a:defRPr sz="4000">
                <a:gradFill flip="none" rotWithShape="1">
                  <a:gsLst>
                    <a:gs pos="37000">
                      <a:schemeClr val="bg2"/>
                    </a:gs>
                    <a:gs pos="99000">
                      <a:schemeClr val="bg2"/>
                    </a:gs>
                  </a:gsLst>
                  <a:lin ang="5400000" scaled="0"/>
                  <a:tileRect/>
                </a:gradFill>
              </a:defRPr>
            </a:lvl1pPr>
          </a:lstStyle>
          <a:p>
            <a:r>
              <a:rPr lang="en-US" smtClean="0"/>
              <a:t>Click to edit Master title style</a:t>
            </a:r>
            <a:endParaRPr lang="en-US" dirty="0"/>
          </a:p>
        </p:txBody>
      </p:sp>
    </p:spTree>
  </p:cSld>
  <p:clrMapOvr>
    <a:masterClrMapping/>
  </p:clrMapOvr>
  <p:transition spd="slow">
    <p:wipe dir="r"/>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17CE2FCC-D2D4-44D4-A115-074B8BF6416B}" type="slidenum">
              <a:rPr lang="en-US" smtClean="0"/>
              <a:t>‹#›</a:t>
            </a:fld>
            <a:endParaRPr lang="en-US"/>
          </a:p>
        </p:txBody>
      </p:sp>
    </p:spTree>
    <p:extLst>
      <p:ext uri="{BB962C8B-B14F-4D97-AF65-F5344CB8AC3E}">
        <p14:creationId xmlns:p14="http://schemas.microsoft.com/office/powerpoint/2010/main" val="382334779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3"/>
          </a:xfrm>
        </p:spPr>
        <p:txBody>
          <a:bodyPr anchor="b"/>
          <a:lstStyle>
            <a:lvl1pPr marL="0" indent="0">
              <a:buNone/>
              <a:defRPr sz="3200" b="1"/>
            </a:lvl1pPr>
            <a:lvl2pPr marL="609443" indent="0">
              <a:buNone/>
              <a:defRPr sz="2700" b="1"/>
            </a:lvl2pPr>
            <a:lvl3pPr marL="1218885" indent="0">
              <a:buNone/>
              <a:defRPr sz="2400" b="1"/>
            </a:lvl3pPr>
            <a:lvl4pPr marL="1828328" indent="0">
              <a:buNone/>
              <a:defRPr sz="2100" b="1"/>
            </a:lvl4pPr>
            <a:lvl5pPr marL="2437771" indent="0">
              <a:buNone/>
              <a:defRPr sz="2100" b="1"/>
            </a:lvl5pPr>
            <a:lvl6pPr marL="3047213" indent="0">
              <a:buNone/>
              <a:defRPr sz="2100" b="1"/>
            </a:lvl6pPr>
            <a:lvl7pPr marL="3656656" indent="0">
              <a:buNone/>
              <a:defRPr sz="2100" b="1"/>
            </a:lvl7pPr>
            <a:lvl8pPr marL="4266097" indent="0">
              <a:buNone/>
              <a:defRPr sz="2100" b="1"/>
            </a:lvl8pPr>
            <a:lvl9pPr marL="4875541"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4"/>
            <a:ext cx="4041775" cy="639763"/>
          </a:xfrm>
        </p:spPr>
        <p:txBody>
          <a:bodyPr anchor="b"/>
          <a:lstStyle>
            <a:lvl1pPr marL="0" indent="0">
              <a:buNone/>
              <a:defRPr sz="3200" b="1"/>
            </a:lvl1pPr>
            <a:lvl2pPr marL="609443" indent="0">
              <a:buNone/>
              <a:defRPr sz="2700" b="1"/>
            </a:lvl2pPr>
            <a:lvl3pPr marL="1218885" indent="0">
              <a:buNone/>
              <a:defRPr sz="2400" b="1"/>
            </a:lvl3pPr>
            <a:lvl4pPr marL="1828328" indent="0">
              <a:buNone/>
              <a:defRPr sz="2100" b="1"/>
            </a:lvl4pPr>
            <a:lvl5pPr marL="2437771" indent="0">
              <a:buNone/>
              <a:defRPr sz="2100" b="1"/>
            </a:lvl5pPr>
            <a:lvl6pPr marL="3047213" indent="0">
              <a:buNone/>
              <a:defRPr sz="2100" b="1"/>
            </a:lvl6pPr>
            <a:lvl7pPr marL="3656656" indent="0">
              <a:buNone/>
              <a:defRPr sz="2100" b="1"/>
            </a:lvl7pPr>
            <a:lvl8pPr marL="4266097" indent="0">
              <a:buNone/>
              <a:defRPr sz="2100" b="1"/>
            </a:lvl8pPr>
            <a:lvl9pPr marL="4875541"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17CE2FCC-D2D4-44D4-A115-074B8BF6416B}" type="slidenum">
              <a:rPr lang="en-US" smtClean="0"/>
              <a:t>‹#›</a:t>
            </a:fld>
            <a:endParaRPr lang="en-US"/>
          </a:p>
        </p:txBody>
      </p:sp>
    </p:spTree>
    <p:extLst>
      <p:ext uri="{BB962C8B-B14F-4D97-AF65-F5344CB8AC3E}">
        <p14:creationId xmlns:p14="http://schemas.microsoft.com/office/powerpoint/2010/main" val="416768121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17CE2FCC-D2D4-44D4-A115-074B8BF6416B}" type="slidenum">
              <a:rPr lang="en-US" smtClean="0"/>
              <a:t>‹#›</a:t>
            </a:fld>
            <a:endParaRPr lang="en-US"/>
          </a:p>
        </p:txBody>
      </p:sp>
    </p:spTree>
    <p:extLst>
      <p:ext uri="{BB962C8B-B14F-4D97-AF65-F5344CB8AC3E}">
        <p14:creationId xmlns:p14="http://schemas.microsoft.com/office/powerpoint/2010/main" val="330253143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CE2FCC-D2D4-44D4-A115-074B8BF6416B}" type="slidenum">
              <a:rPr lang="en-US" smtClean="0"/>
              <a:t>‹#›</a:t>
            </a:fld>
            <a:endParaRPr lang="en-US"/>
          </a:p>
        </p:txBody>
      </p:sp>
    </p:spTree>
    <p:extLst>
      <p:ext uri="{BB962C8B-B14F-4D97-AF65-F5344CB8AC3E}">
        <p14:creationId xmlns:p14="http://schemas.microsoft.com/office/powerpoint/2010/main" val="51786664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900"/>
            </a:lvl1pPr>
            <a:lvl2pPr marL="609443" indent="0">
              <a:buNone/>
              <a:defRPr sz="1600"/>
            </a:lvl2pPr>
            <a:lvl3pPr marL="1218885" indent="0">
              <a:buNone/>
              <a:defRPr sz="1300"/>
            </a:lvl3pPr>
            <a:lvl4pPr marL="1828328" indent="0">
              <a:buNone/>
              <a:defRPr sz="1200"/>
            </a:lvl4pPr>
            <a:lvl5pPr marL="2437771" indent="0">
              <a:buNone/>
              <a:defRPr sz="1200"/>
            </a:lvl5pPr>
            <a:lvl6pPr marL="3047213" indent="0">
              <a:buNone/>
              <a:defRPr sz="1200"/>
            </a:lvl6pPr>
            <a:lvl7pPr marL="3656656" indent="0">
              <a:buNone/>
              <a:defRPr sz="1200"/>
            </a:lvl7pPr>
            <a:lvl8pPr marL="4266097" indent="0">
              <a:buNone/>
              <a:defRPr sz="1200"/>
            </a:lvl8pPr>
            <a:lvl9pPr marL="4875541" indent="0">
              <a:buNone/>
              <a:defRPr sz="12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17CE2FCC-D2D4-44D4-A115-074B8BF6416B}" type="slidenum">
              <a:rPr lang="en-US" smtClean="0"/>
              <a:t>‹#›</a:t>
            </a:fld>
            <a:endParaRPr lang="en-US"/>
          </a:p>
        </p:txBody>
      </p:sp>
    </p:spTree>
    <p:extLst>
      <p:ext uri="{BB962C8B-B14F-4D97-AF65-F5344CB8AC3E}">
        <p14:creationId xmlns:p14="http://schemas.microsoft.com/office/powerpoint/2010/main" val="2391904700"/>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4300"/>
            </a:lvl1pPr>
            <a:lvl2pPr marL="609443" indent="0">
              <a:buNone/>
              <a:defRPr sz="3700"/>
            </a:lvl2pPr>
            <a:lvl3pPr marL="1218885" indent="0">
              <a:buNone/>
              <a:defRPr sz="3200"/>
            </a:lvl3pPr>
            <a:lvl4pPr marL="1828328" indent="0">
              <a:buNone/>
              <a:defRPr sz="2700"/>
            </a:lvl4pPr>
            <a:lvl5pPr marL="2437771" indent="0">
              <a:buNone/>
              <a:defRPr sz="2700"/>
            </a:lvl5pPr>
            <a:lvl6pPr marL="3047213" indent="0">
              <a:buNone/>
              <a:defRPr sz="2700"/>
            </a:lvl6pPr>
            <a:lvl7pPr marL="3656656" indent="0">
              <a:buNone/>
              <a:defRPr sz="2700"/>
            </a:lvl7pPr>
            <a:lvl8pPr marL="4266097" indent="0">
              <a:buNone/>
              <a:defRPr sz="2700"/>
            </a:lvl8pPr>
            <a:lvl9pPr marL="4875541" indent="0">
              <a:buNone/>
              <a:defRPr sz="2700"/>
            </a:lvl9pPr>
          </a:lstStyle>
          <a:p>
            <a:r>
              <a:rPr lang="en-US" smtClean="0"/>
              <a:t>Click icon to add picture</a:t>
            </a:r>
            <a:endParaRPr lang="en-US"/>
          </a:p>
        </p:txBody>
      </p:sp>
      <p:sp>
        <p:nvSpPr>
          <p:cNvPr id="4" name="Text Placeholder 3"/>
          <p:cNvSpPr>
            <a:spLocks noGrp="1"/>
          </p:cNvSpPr>
          <p:nvPr>
            <p:ph type="body" sz="half" idx="2"/>
          </p:nvPr>
        </p:nvSpPr>
        <p:spPr>
          <a:xfrm>
            <a:off x="1792288" y="5367342"/>
            <a:ext cx="5486400" cy="804863"/>
          </a:xfrm>
        </p:spPr>
        <p:txBody>
          <a:bodyPr/>
          <a:lstStyle>
            <a:lvl1pPr marL="0" indent="0">
              <a:buNone/>
              <a:defRPr sz="1900"/>
            </a:lvl1pPr>
            <a:lvl2pPr marL="609443" indent="0">
              <a:buNone/>
              <a:defRPr sz="1600"/>
            </a:lvl2pPr>
            <a:lvl3pPr marL="1218885" indent="0">
              <a:buNone/>
              <a:defRPr sz="1300"/>
            </a:lvl3pPr>
            <a:lvl4pPr marL="1828328" indent="0">
              <a:buNone/>
              <a:defRPr sz="1200"/>
            </a:lvl4pPr>
            <a:lvl5pPr marL="2437771" indent="0">
              <a:buNone/>
              <a:defRPr sz="1200"/>
            </a:lvl5pPr>
            <a:lvl6pPr marL="3047213" indent="0">
              <a:buNone/>
              <a:defRPr sz="1200"/>
            </a:lvl6pPr>
            <a:lvl7pPr marL="3656656" indent="0">
              <a:buNone/>
              <a:defRPr sz="1200"/>
            </a:lvl7pPr>
            <a:lvl8pPr marL="4266097" indent="0">
              <a:buNone/>
              <a:defRPr sz="1200"/>
            </a:lvl8pPr>
            <a:lvl9pPr marL="4875541" indent="0">
              <a:buNone/>
              <a:defRPr sz="12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17CE2FCC-D2D4-44D4-A115-074B8BF6416B}" type="slidenum">
              <a:rPr lang="en-US" smtClean="0"/>
              <a:t>‹#›</a:t>
            </a:fld>
            <a:endParaRPr lang="en-US"/>
          </a:p>
        </p:txBody>
      </p:sp>
    </p:spTree>
    <p:extLst>
      <p:ext uri="{BB962C8B-B14F-4D97-AF65-F5344CB8AC3E}">
        <p14:creationId xmlns:p14="http://schemas.microsoft.com/office/powerpoint/2010/main" val="26948112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17CE2FCC-D2D4-44D4-A115-074B8BF6416B}" type="slidenum">
              <a:rPr lang="en-US" smtClean="0"/>
              <a:t>‹#›</a:t>
            </a:fld>
            <a:endParaRPr lang="en-US"/>
          </a:p>
        </p:txBody>
      </p:sp>
    </p:spTree>
    <p:extLst>
      <p:ext uri="{BB962C8B-B14F-4D97-AF65-F5344CB8AC3E}">
        <p14:creationId xmlns:p14="http://schemas.microsoft.com/office/powerpoint/2010/main" val="361764043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17CE2FCC-D2D4-44D4-A115-074B8BF6416B}" type="slidenum">
              <a:rPr lang="en-US" smtClean="0"/>
              <a:t>‹#›</a:t>
            </a:fld>
            <a:endParaRPr lang="en-US"/>
          </a:p>
        </p:txBody>
      </p:sp>
    </p:spTree>
    <p:extLst>
      <p:ext uri="{BB962C8B-B14F-4D97-AF65-F5344CB8AC3E}">
        <p14:creationId xmlns:p14="http://schemas.microsoft.com/office/powerpoint/2010/main" val="56637735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25400" y="838200"/>
            <a:ext cx="9180576" cy="5334000"/>
          </a:xfrm>
          <a:prstGeom prst="rect">
            <a:avLst/>
          </a:prstGeom>
          <a:solidFill>
            <a:schemeClr val="tx1">
              <a:lumMod val="75000"/>
              <a:lumOff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590800"/>
            <a:ext cx="7772400" cy="1085850"/>
          </a:xfrm>
        </p:spPr>
        <p:txBody>
          <a:bodyPr/>
          <a:lstStyle>
            <a:lvl1pPr algn="r">
              <a:defRPr baseline="0">
                <a:solidFill>
                  <a:schemeClr val="bg1"/>
                </a:solidFill>
                <a:effectLst>
                  <a:innerShdw blurRad="63500" dist="50800" dir="5400000">
                    <a:schemeClr val="tx1">
                      <a:alpha val="50000"/>
                    </a:schemeClr>
                  </a:inn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7086600" cy="1600200"/>
          </a:xfrm>
        </p:spPr>
        <p:txBody>
          <a:bodyPr/>
          <a:lstStyle>
            <a:lvl1pPr marL="0" indent="0" algn="r">
              <a:buNone/>
              <a:defRPr baseline="0">
                <a:solidFill>
                  <a:srgbClr val="CA470C"/>
                </a:solidFill>
                <a:effectLst>
                  <a:innerShdw blurRad="63500" dist="50800" dir="5400000">
                    <a:srgbClr val="F26B2E">
                      <a:alpha val="49804"/>
                    </a:srgbClr>
                  </a:inn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Rectangle 7"/>
          <p:cNvSpPr/>
          <p:nvPr/>
        </p:nvSpPr>
        <p:spPr>
          <a:xfrm>
            <a:off x="0" y="3505200"/>
            <a:ext cx="8458200" cy="152400"/>
          </a:xfrm>
          <a:prstGeom prst="rect">
            <a:avLst/>
          </a:prstGeom>
          <a:solidFill>
            <a:schemeClr val="bg1"/>
          </a:solidFill>
          <a:ln>
            <a:solidFill>
              <a:schemeClr val="bg1"/>
            </a:solidFill>
          </a:ln>
          <a:effectLst>
            <a:outerShdw blurRad="50800" dist="38100" dir="5400000" algn="t"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979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17" name="Title 1"/>
          <p:cNvSpPr>
            <a:spLocks noGrp="1"/>
          </p:cNvSpPr>
          <p:nvPr>
            <p:ph type="ctrTitle"/>
          </p:nvPr>
        </p:nvSpPr>
        <p:spPr>
          <a:xfrm>
            <a:off x="685800" y="3028950"/>
            <a:ext cx="7772400" cy="781050"/>
          </a:xfrm>
        </p:spPr>
        <p:txBody>
          <a:bodyPr/>
          <a:lstStyle>
            <a:lvl1pPr algn="r">
              <a:defRPr baseline="0">
                <a:solidFill>
                  <a:schemeClr val="tx1">
                    <a:lumMod val="65000"/>
                    <a:lumOff val="35000"/>
                  </a:schemeClr>
                </a:solidFill>
                <a:effectLst>
                  <a:innerShdw blurRad="63500" dist="50800" dir="5400000">
                    <a:schemeClr val="bg1">
                      <a:lumMod val="75000"/>
                      <a:alpha val="50000"/>
                    </a:schemeClr>
                  </a:innerShdw>
                </a:effectLst>
              </a:defRPr>
            </a:lvl1pPr>
          </a:lstStyle>
          <a:p>
            <a:r>
              <a:rPr lang="en-US" smtClean="0"/>
              <a:t>Click to edit Master title style</a:t>
            </a:r>
            <a:endParaRPr lang="en-US" dirty="0"/>
          </a:p>
        </p:txBody>
      </p:sp>
      <p:sp>
        <p:nvSpPr>
          <p:cNvPr id="18" name="Subtitle 2"/>
          <p:cNvSpPr>
            <a:spLocks noGrp="1"/>
          </p:cNvSpPr>
          <p:nvPr>
            <p:ph type="subTitle" idx="1"/>
          </p:nvPr>
        </p:nvSpPr>
        <p:spPr>
          <a:xfrm>
            <a:off x="1371600" y="3886200"/>
            <a:ext cx="7086600" cy="1600200"/>
          </a:xfrm>
        </p:spPr>
        <p:txBody>
          <a:bodyPr/>
          <a:lstStyle>
            <a:lvl1pPr marL="0" indent="0" algn="r">
              <a:buNone/>
              <a:defRPr baseline="0">
                <a:solidFill>
                  <a:srgbClr val="CA470C"/>
                </a:solidFill>
                <a:effectLst>
                  <a:innerShdw blurRad="63500" dist="50800" dir="5400000">
                    <a:srgbClr val="F26B2E">
                      <a:alpha val="50000"/>
                    </a:srgbClr>
                  </a:inn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9" name="Rectangle 18"/>
          <p:cNvSpPr/>
          <p:nvPr/>
        </p:nvSpPr>
        <p:spPr>
          <a:xfrm>
            <a:off x="0" y="2514600"/>
            <a:ext cx="8458200" cy="152400"/>
          </a:xfrm>
          <a:prstGeom prst="rect">
            <a:avLst/>
          </a:prstGeom>
          <a:solidFill>
            <a:schemeClr val="bg1">
              <a:lumMod val="50000"/>
            </a:schemeClr>
          </a:solidFill>
          <a:ln>
            <a:noFill/>
          </a:ln>
          <a:effectLst>
            <a:outerShdw blurRad="50800" dist="38100" dir="5400000" algn="t"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770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6474" t="2554" b="36337"/>
          <a:stretch/>
        </p:blipFill>
        <p:spPr bwMode="auto">
          <a:xfrm>
            <a:off x="-1191" y="-2"/>
            <a:ext cx="5659324" cy="6858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70458" y="561894"/>
            <a:ext cx="8060249" cy="609398"/>
          </a:xfrm>
        </p:spPr>
        <p:txBody>
          <a:bodyPr anchor="b" anchorCtr="0">
            <a:noAutofit/>
          </a:bodyPr>
          <a:lstStyle>
            <a:lvl1pPr>
              <a:defRPr sz="4000">
                <a:gradFill flip="none" rotWithShape="1">
                  <a:gsLst>
                    <a:gs pos="37000">
                      <a:schemeClr val="bg2"/>
                    </a:gs>
                    <a:gs pos="99000">
                      <a:schemeClr val="bg2"/>
                    </a:gs>
                  </a:gsLst>
                  <a:lin ang="5400000" scaled="0"/>
                  <a:tileRect/>
                </a:gradFill>
              </a:defRPr>
            </a:lvl1pPr>
          </a:lstStyle>
          <a:p>
            <a:r>
              <a:rPr lang="en-US" smtClean="0"/>
              <a:t>Click to edit Master title style</a:t>
            </a:r>
            <a:endParaRPr lang="en-US" dirty="0"/>
          </a:p>
        </p:txBody>
      </p:sp>
      <p:sp>
        <p:nvSpPr>
          <p:cNvPr id="8" name="Rectangle 7"/>
          <p:cNvSpPr/>
          <p:nvPr userDrawn="1"/>
        </p:nvSpPr>
        <p:spPr bwMode="gray">
          <a:xfrm flipV="1">
            <a:off x="456129" y="6476999"/>
            <a:ext cx="8231743" cy="45719"/>
          </a:xfrm>
          <a:prstGeom prst="rect">
            <a:avLst/>
          </a:prstGeom>
          <a:solidFill>
            <a:srgbClr val="FFA5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bwMode="gray">
          <a:xfrm>
            <a:off x="0" y="1217029"/>
            <a:ext cx="8687871" cy="45719"/>
          </a:xfrm>
          <a:prstGeom prst="rect">
            <a:avLst/>
          </a:prstGeom>
          <a:solidFill>
            <a:srgbClr val="FFA5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4"/>
          <p:cNvSpPr>
            <a:spLocks noGrp="1"/>
          </p:cNvSpPr>
          <p:nvPr>
            <p:ph type="body" sz="quarter" idx="10"/>
          </p:nvPr>
        </p:nvSpPr>
        <p:spPr>
          <a:xfrm>
            <a:off x="570457" y="1524000"/>
            <a:ext cx="8060250" cy="1775871"/>
          </a:xfrm>
        </p:spPr>
        <p:txBody>
          <a:bodyPr/>
          <a:lstStyle>
            <a:lvl1pPr marL="406400" indent="-406400">
              <a:defRPr sz="2800">
                <a:gradFill>
                  <a:gsLst>
                    <a:gs pos="0">
                      <a:schemeClr val="tx1"/>
                    </a:gs>
                    <a:gs pos="86000">
                      <a:schemeClr val="tx1"/>
                    </a:gs>
                  </a:gsLst>
                  <a:lin ang="5400000" scaled="0"/>
                </a:gradFill>
                <a:latin typeface="+mn-lt"/>
              </a:defRPr>
            </a:lvl1pPr>
            <a:lvl2pPr>
              <a:defRPr sz="2400">
                <a:gradFill>
                  <a:gsLst>
                    <a:gs pos="0">
                      <a:schemeClr val="tx1"/>
                    </a:gs>
                    <a:gs pos="86000">
                      <a:schemeClr val="tx1"/>
                    </a:gs>
                  </a:gsLst>
                  <a:lin ang="5400000" scaled="0"/>
                </a:gradFill>
                <a:latin typeface="+mn-lt"/>
              </a:defRPr>
            </a:lvl2pPr>
            <a:lvl3pPr marL="1204913" indent="-349250">
              <a:defRPr sz="2000">
                <a:gradFill>
                  <a:gsLst>
                    <a:gs pos="0">
                      <a:schemeClr val="tx1"/>
                    </a:gs>
                    <a:gs pos="86000">
                      <a:schemeClr val="tx1"/>
                    </a:gs>
                  </a:gsLst>
                  <a:lin ang="5400000" scaled="0"/>
                </a:gradFill>
                <a:latin typeface="+mn-lt"/>
              </a:defRPr>
            </a:lvl3pPr>
            <a:lvl4pPr marL="1538288" indent="-279400">
              <a:defRPr sz="1800">
                <a:gradFill>
                  <a:gsLst>
                    <a:gs pos="0">
                      <a:schemeClr val="tx1"/>
                    </a:gs>
                    <a:gs pos="86000">
                      <a:schemeClr val="tx1"/>
                    </a:gs>
                  </a:gsLst>
                  <a:lin ang="5400000" scaled="0"/>
                </a:gradFill>
                <a:latin typeface="+mn-lt"/>
              </a:defRPr>
            </a:lvl4pPr>
            <a:lvl5pPr marL="1887538" indent="-282575">
              <a:defRPr sz="1800">
                <a:gradFill>
                  <a:gsLst>
                    <a:gs pos="0">
                      <a:schemeClr val="tx1"/>
                    </a:gs>
                    <a:gs pos="86000">
                      <a:schemeClr val="tx1"/>
                    </a:gs>
                  </a:gsLst>
                  <a:lin ang="5400000" scaled="0"/>
                </a:gra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83124302"/>
      </p:ext>
    </p:extLst>
  </p:cSld>
  <p:clrMapOvr>
    <a:masterClrMapping/>
  </p:clrMapOvr>
  <p:transition spd="slow">
    <p:wipe dir="r"/>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553201" y="6356352"/>
            <a:ext cx="2133600" cy="365125"/>
          </a:xfrm>
          <a:prstGeom prst="rect">
            <a:avLst/>
          </a:prstGeom>
        </p:spPr>
        <p:txBody>
          <a:bodyPr/>
          <a:lstStyle/>
          <a:p>
            <a:fld id="{17CE2FCC-D2D4-44D4-A115-074B8BF6416B}" type="slidenum">
              <a:rPr lang="en-US" smtClean="0"/>
              <a:t>‹#›</a:t>
            </a:fld>
            <a:endParaRPr lang="en-US"/>
          </a:p>
        </p:txBody>
      </p:sp>
    </p:spTree>
    <p:extLst>
      <p:ext uri="{BB962C8B-B14F-4D97-AF65-F5344CB8AC3E}">
        <p14:creationId xmlns:p14="http://schemas.microsoft.com/office/powerpoint/2010/main" val="3621117527"/>
      </p:ext>
    </p:extLst>
  </p:cSld>
  <p:clrMapOvr>
    <a:masterClrMapping/>
  </p:clrMapOvr>
  <p:transition spd="slow">
    <p:wipe dir="r"/>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6553201" y="6356352"/>
            <a:ext cx="2133600" cy="365125"/>
          </a:xfrm>
          <a:prstGeom prst="rect">
            <a:avLst/>
          </a:prstGeom>
        </p:spPr>
        <p:txBody>
          <a:bodyPr/>
          <a:lstStyle/>
          <a:p>
            <a:fld id="{17CE2FCC-D2D4-44D4-A115-074B8BF6416B}" type="slidenum">
              <a:rPr lang="en-US" smtClean="0"/>
              <a:t>‹#›</a:t>
            </a:fld>
            <a:endParaRPr lang="en-US"/>
          </a:p>
        </p:txBody>
      </p:sp>
    </p:spTree>
    <p:extLst>
      <p:ext uri="{BB962C8B-B14F-4D97-AF65-F5344CB8AC3E}">
        <p14:creationId xmlns:p14="http://schemas.microsoft.com/office/powerpoint/2010/main" val="602147123"/>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1" y="6356352"/>
            <a:ext cx="2133600" cy="365125"/>
          </a:xfrm>
          <a:prstGeom prst="rect">
            <a:avLst/>
          </a:prstGeom>
        </p:spPr>
        <p:txBody>
          <a:bodyPr/>
          <a:lstStyle/>
          <a:p>
            <a:fld id="{17CE2FCC-D2D4-44D4-A115-074B8BF6416B}" type="slidenum">
              <a:rPr lang="en-US" smtClean="0"/>
              <a:t>‹#›</a:t>
            </a:fld>
            <a:endParaRPr lang="en-US"/>
          </a:p>
        </p:txBody>
      </p:sp>
    </p:spTree>
    <p:extLst>
      <p:ext uri="{BB962C8B-B14F-4D97-AF65-F5344CB8AC3E}">
        <p14:creationId xmlns:p14="http://schemas.microsoft.com/office/powerpoint/2010/main" val="4025192151"/>
      </p:ext>
    </p:extLst>
  </p:cSld>
  <p:clrMapOvr>
    <a:masterClrMapping/>
  </p:clrMapOvr>
  <p:transition spd="slow">
    <p:wipe dir="r"/>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75187678"/>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954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90244505"/>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295400"/>
            <a:ext cx="4040188" cy="533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905000"/>
            <a:ext cx="4040188" cy="44957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295400"/>
            <a:ext cx="4041775" cy="533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05000"/>
            <a:ext cx="4041775" cy="44957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13378763"/>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41706512"/>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0456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6474" t="2554" b="36337"/>
          <a:stretch/>
        </p:blipFill>
        <p:spPr bwMode="auto">
          <a:xfrm>
            <a:off x="-1191" y="-2"/>
            <a:ext cx="5659324" cy="6858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70458" y="562457"/>
            <a:ext cx="8060249" cy="609398"/>
          </a:xfrm>
        </p:spPr>
        <p:txBody>
          <a:bodyPr anchor="b" anchorCtr="0">
            <a:noAutofit/>
          </a:bodyPr>
          <a:lstStyle>
            <a:lvl1pPr>
              <a:defRPr sz="4000">
                <a:gradFill flip="none" rotWithShape="1">
                  <a:gsLst>
                    <a:gs pos="37000">
                      <a:schemeClr val="bg2"/>
                    </a:gs>
                    <a:gs pos="99000">
                      <a:schemeClr val="bg2"/>
                    </a:gs>
                  </a:gsLst>
                  <a:lin ang="5400000" scaled="0"/>
                  <a:tileRect/>
                </a:gradFill>
              </a:defRPr>
            </a:lvl1pPr>
          </a:lstStyle>
          <a:p>
            <a:r>
              <a:rPr lang="en-US" smtClean="0"/>
              <a:t>Click to edit Master title style</a:t>
            </a:r>
            <a:endParaRPr lang="en-US" dirty="0"/>
          </a:p>
        </p:txBody>
      </p:sp>
      <p:sp>
        <p:nvSpPr>
          <p:cNvPr id="3" name="Content Placeholder 2"/>
          <p:cNvSpPr>
            <a:spLocks noGrp="1"/>
          </p:cNvSpPr>
          <p:nvPr>
            <p:ph idx="1"/>
          </p:nvPr>
        </p:nvSpPr>
        <p:spPr>
          <a:xfrm>
            <a:off x="569362" y="1524000"/>
            <a:ext cx="8060249" cy="1775871"/>
          </a:xfrm>
        </p:spPr>
        <p:txBody>
          <a:bodyPr/>
          <a:lstStyle>
            <a:lvl1pPr marL="406400" indent="-406400">
              <a:lnSpc>
                <a:spcPct val="90000"/>
              </a:lnSpc>
              <a:defRPr sz="2800">
                <a:latin typeface="+mn-lt"/>
              </a:defRPr>
            </a:lvl1pPr>
            <a:lvl2pPr marL="855663" indent="-395288">
              <a:lnSpc>
                <a:spcPct val="90000"/>
              </a:lnSpc>
              <a:defRPr sz="2400">
                <a:gradFill>
                  <a:gsLst>
                    <a:gs pos="0">
                      <a:schemeClr val="tx1"/>
                    </a:gs>
                    <a:gs pos="86000">
                      <a:schemeClr val="tx1"/>
                    </a:gs>
                  </a:gsLst>
                  <a:lin ang="5400000" scaled="0"/>
                </a:gradFill>
                <a:latin typeface="+mn-lt"/>
              </a:defRPr>
            </a:lvl2pPr>
            <a:lvl3pPr marL="1204913" indent="-349250">
              <a:lnSpc>
                <a:spcPct val="90000"/>
              </a:lnSpc>
              <a:defRPr sz="2000">
                <a:latin typeface="+mn-lt"/>
              </a:defRPr>
            </a:lvl3pPr>
            <a:lvl4pPr marL="1538288" indent="-279400">
              <a:lnSpc>
                <a:spcPct val="90000"/>
              </a:lnSpc>
              <a:defRPr sz="1800">
                <a:latin typeface="+mn-lt"/>
              </a:defRPr>
            </a:lvl4pPr>
            <a:lvl5pPr marL="1887538" indent="-282575">
              <a:lnSpc>
                <a:spcPct val="90000"/>
              </a:lnSpc>
              <a:defRPr sz="18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5"/>
          <p:cNvSpPr/>
          <p:nvPr userDrawn="1"/>
        </p:nvSpPr>
        <p:spPr bwMode="gray">
          <a:xfrm flipV="1">
            <a:off x="456129" y="6476999"/>
            <a:ext cx="8231743" cy="45719"/>
          </a:xfrm>
          <a:prstGeom prst="rect">
            <a:avLst/>
          </a:prstGeom>
          <a:solidFill>
            <a:srgbClr val="FFA5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bwMode="gray">
          <a:xfrm>
            <a:off x="0" y="1217029"/>
            <a:ext cx="8687871" cy="45719"/>
          </a:xfrm>
          <a:prstGeom prst="rect">
            <a:avLst/>
          </a:prstGeom>
          <a:solidFill>
            <a:srgbClr val="FFA5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6474" t="2554" b="36337"/>
          <a:stretch/>
        </p:blipFill>
        <p:spPr bwMode="auto">
          <a:xfrm>
            <a:off x="-1191" y="-2"/>
            <a:ext cx="5659324" cy="6858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70458" y="562457"/>
            <a:ext cx="8060249" cy="609398"/>
          </a:xfrm>
        </p:spPr>
        <p:txBody>
          <a:bodyPr anchor="b" anchorCtr="0">
            <a:noAutofit/>
          </a:bodyPr>
          <a:lstStyle>
            <a:lvl1pPr>
              <a:defRPr sz="4000">
                <a:gradFill flip="none" rotWithShape="1">
                  <a:gsLst>
                    <a:gs pos="37000">
                      <a:schemeClr val="bg2"/>
                    </a:gs>
                    <a:gs pos="99000">
                      <a:schemeClr val="bg2"/>
                    </a:gs>
                  </a:gsLst>
                  <a:lin ang="5400000" scaled="0"/>
                  <a:tileRect/>
                </a:gradFill>
              </a:defRPr>
            </a:lvl1pPr>
          </a:lstStyle>
          <a:p>
            <a:r>
              <a:rPr lang="en-US" smtClean="0"/>
              <a:t>Click to edit Master title style</a:t>
            </a:r>
            <a:endParaRPr lang="en-US" dirty="0"/>
          </a:p>
        </p:txBody>
      </p:sp>
      <p:sp>
        <p:nvSpPr>
          <p:cNvPr id="5" name="Rectangle 4"/>
          <p:cNvSpPr/>
          <p:nvPr userDrawn="1"/>
        </p:nvSpPr>
        <p:spPr bwMode="gray">
          <a:xfrm flipV="1">
            <a:off x="456129" y="6476999"/>
            <a:ext cx="8231743" cy="45719"/>
          </a:xfrm>
          <a:prstGeom prst="rect">
            <a:avLst/>
          </a:prstGeom>
          <a:solidFill>
            <a:srgbClr val="FFA5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bwMode="gray">
          <a:xfrm>
            <a:off x="0" y="1217029"/>
            <a:ext cx="8687871" cy="45719"/>
          </a:xfrm>
          <a:prstGeom prst="rect">
            <a:avLst/>
          </a:prstGeom>
          <a:solidFill>
            <a:srgbClr val="FFA5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nimated_Layout">
    <p:spTree>
      <p:nvGrpSpPr>
        <p:cNvPr id="1" name=""/>
        <p:cNvGrpSpPr/>
        <p:nvPr/>
      </p:nvGrpSpPr>
      <p:grpSpPr>
        <a:xfrm>
          <a:off x="0" y="0"/>
          <a:ext cx="0" cy="0"/>
          <a:chOff x="0" y="0"/>
          <a:chExt cx="0" cy="0"/>
        </a:xfrm>
      </p:grpSpPr>
      <p:pic>
        <p:nvPicPr>
          <p:cNvPr id="13"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6474" t="2554" b="36337"/>
          <a:stretch/>
        </p:blipFill>
        <p:spPr bwMode="auto">
          <a:xfrm>
            <a:off x="-1191" y="-2"/>
            <a:ext cx="5659324" cy="6858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userDrawn="1"/>
        </p:nvSpPr>
        <p:spPr bwMode="hidden">
          <a:xfrm rot="5400000" flipV="1">
            <a:off x="5943104" y="3945593"/>
            <a:ext cx="5450473" cy="39062"/>
          </a:xfrm>
          <a:prstGeom prst="rect">
            <a:avLst/>
          </a:prstGeom>
          <a:solidFill>
            <a:srgbClr val="FFA5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bwMode="hidden">
          <a:xfrm>
            <a:off x="8473503" y="1262748"/>
            <a:ext cx="450173" cy="5214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gradFill>
                <a:gsLst>
                  <a:gs pos="0">
                    <a:schemeClr val="tx1"/>
                  </a:gs>
                  <a:gs pos="86000">
                    <a:schemeClr val="tx1"/>
                  </a:gs>
                </a:gsLst>
                <a:lin ang="5400000" scaled="0"/>
              </a:gradFill>
              <a:latin typeface="Segoe UI Light" pitchFamily="34" charset="0"/>
            </a:endParaRPr>
          </a:p>
        </p:txBody>
      </p:sp>
      <p:sp>
        <p:nvSpPr>
          <p:cNvPr id="5" name="Rectangle 4"/>
          <p:cNvSpPr/>
          <p:nvPr userDrawn="1"/>
        </p:nvSpPr>
        <p:spPr bwMode="gray">
          <a:xfrm flipV="1">
            <a:off x="456129" y="6476999"/>
            <a:ext cx="8231743" cy="45719"/>
          </a:xfrm>
          <a:prstGeom prst="rect">
            <a:avLst/>
          </a:prstGeom>
          <a:solidFill>
            <a:srgbClr val="FFA5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bwMode="hidden">
          <a:xfrm>
            <a:off x="8687872" y="6381750"/>
            <a:ext cx="456129" cy="476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gradFill>
                <a:gsLst>
                  <a:gs pos="0">
                    <a:schemeClr val="tx1"/>
                  </a:gs>
                  <a:gs pos="86000">
                    <a:schemeClr val="tx1"/>
                  </a:gs>
                </a:gsLst>
                <a:lin ang="5400000" scaled="0"/>
              </a:gradFill>
              <a:latin typeface="Segoe UI Light" pitchFamily="34" charset="0"/>
            </a:endParaRPr>
          </a:p>
        </p:txBody>
      </p:sp>
      <p:sp>
        <p:nvSpPr>
          <p:cNvPr id="7" name="Rectangle 6"/>
          <p:cNvSpPr/>
          <p:nvPr userDrawn="1"/>
        </p:nvSpPr>
        <p:spPr bwMode="gray">
          <a:xfrm>
            <a:off x="0" y="1217029"/>
            <a:ext cx="8687871" cy="45719"/>
          </a:xfrm>
          <a:prstGeom prst="rect">
            <a:avLst/>
          </a:prstGeom>
          <a:solidFill>
            <a:srgbClr val="FFA5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hidden">
          <a:xfrm>
            <a:off x="7793480" y="0"/>
            <a:ext cx="1350520" cy="1217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gradFill>
                <a:gsLst>
                  <a:gs pos="0">
                    <a:schemeClr val="tx1"/>
                  </a:gs>
                  <a:gs pos="86000">
                    <a:schemeClr val="tx1"/>
                  </a:gs>
                </a:gsLst>
                <a:lin ang="5400000" scaled="0"/>
              </a:gradFill>
              <a:latin typeface="Segoe UI Light" pitchFamily="34" charset="0"/>
            </a:endParaRPr>
          </a:p>
        </p:txBody>
      </p:sp>
      <p:sp>
        <p:nvSpPr>
          <p:cNvPr id="9" name="Rectangle 8"/>
          <p:cNvSpPr/>
          <p:nvPr userDrawn="1"/>
        </p:nvSpPr>
        <p:spPr bwMode="hidden">
          <a:xfrm>
            <a:off x="8687872" y="748839"/>
            <a:ext cx="456129" cy="603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gradFill>
                <a:gsLst>
                  <a:gs pos="0">
                    <a:schemeClr val="tx1"/>
                  </a:gs>
                  <a:gs pos="86000">
                    <a:schemeClr val="tx1"/>
                  </a:gs>
                </a:gsLst>
                <a:lin ang="5400000" scaled="0"/>
              </a:gradFill>
              <a:latin typeface="Segoe UI Light" pitchFamily="34" charset="0"/>
            </a:endParaRPr>
          </a:p>
        </p:txBody>
      </p:sp>
      <p:sp>
        <p:nvSpPr>
          <p:cNvPr id="10" name="Rectangle 9"/>
          <p:cNvSpPr/>
          <p:nvPr userDrawn="1"/>
        </p:nvSpPr>
        <p:spPr bwMode="hidden">
          <a:xfrm>
            <a:off x="8258547" y="6522718"/>
            <a:ext cx="885453" cy="3352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gradFill>
                <a:gsLst>
                  <a:gs pos="0">
                    <a:schemeClr val="tx1"/>
                  </a:gs>
                  <a:gs pos="86000">
                    <a:schemeClr val="tx1"/>
                  </a:gs>
                </a:gsLst>
                <a:lin ang="5400000" scaled="0"/>
              </a:gradFill>
              <a:latin typeface="Segoe UI Light" pitchFamily="34" charset="0"/>
            </a:endParaRPr>
          </a:p>
        </p:txBody>
      </p:sp>
      <p:sp>
        <p:nvSpPr>
          <p:cNvPr id="12" name="Title 1"/>
          <p:cNvSpPr>
            <a:spLocks noGrp="1"/>
          </p:cNvSpPr>
          <p:nvPr>
            <p:ph type="title"/>
          </p:nvPr>
        </p:nvSpPr>
        <p:spPr>
          <a:xfrm>
            <a:off x="570458" y="561894"/>
            <a:ext cx="8060249" cy="609398"/>
          </a:xfrm>
        </p:spPr>
        <p:txBody>
          <a:bodyPr anchor="b" anchorCtr="0">
            <a:noAutofit/>
          </a:bodyPr>
          <a:lstStyle>
            <a:lvl1pPr>
              <a:defRPr sz="4000">
                <a:gradFill flip="none" rotWithShape="1">
                  <a:gsLst>
                    <a:gs pos="37000">
                      <a:schemeClr val="bg2"/>
                    </a:gs>
                    <a:gs pos="99000">
                      <a:schemeClr val="bg2"/>
                    </a:gs>
                  </a:gsLst>
                  <a:lin ang="5400000" scaled="0"/>
                  <a:tileRect/>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146913383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3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 presetClass="entr" presetSubtype="0" fill="hold" grpId="1" nodeType="withEffect">
                                  <p:stCondLst>
                                    <p:cond delay="450"/>
                                  </p:stCondLst>
                                  <p:childTnLst>
                                    <p:set>
                                      <p:cBhvr>
                                        <p:cTn id="10" dur="1" fill="hold">
                                          <p:stCondLst>
                                            <p:cond delay="0"/>
                                          </p:stCondLst>
                                        </p:cTn>
                                        <p:tgtEl>
                                          <p:spTgt spid="3"/>
                                        </p:tgtEl>
                                        <p:attrNameLst>
                                          <p:attrName>style.visibility</p:attrName>
                                        </p:attrNameLst>
                                      </p:cBhvr>
                                      <p:to>
                                        <p:strVal val="visible"/>
                                      </p:to>
                                    </p:set>
                                  </p:childTnLst>
                                </p:cTn>
                              </p:par>
                              <p:par>
                                <p:cTn id="11" presetID="42" presetClass="path" presetSubtype="0" fill="hold" grpId="0" nodeType="withEffect">
                                  <p:stCondLst>
                                    <p:cond delay="450"/>
                                  </p:stCondLst>
                                  <p:childTnLst>
                                    <p:animMotion origin="layout" path="M 3.42712E-6 -0.99907 L 3.42712E-6 0.96994 " pathEditMode="relative" rAng="0" ptsTypes="AA">
                                      <p:cBhvr>
                                        <p:cTn id="12" dur="750" fill="hold"/>
                                        <p:tgtEl>
                                          <p:spTgt spid="3"/>
                                        </p:tgtEl>
                                        <p:attrNameLst>
                                          <p:attrName>ppt_x</p:attrName>
                                          <p:attrName>ppt_y</p:attrName>
                                        </p:attrNameLst>
                                      </p:cBhvr>
                                      <p:rCtr x="0" y="98451"/>
                                    </p:animMotion>
                                  </p:childTnLst>
                                </p:cTn>
                              </p:par>
                              <p:par>
                                <p:cTn id="13" presetID="2" presetClass="entr" presetSubtype="2" decel="100000" fill="hold" grpId="0" nodeType="withEffect">
                                  <p:stCondLst>
                                    <p:cond delay="8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750" fill="hold"/>
                                        <p:tgtEl>
                                          <p:spTgt spid="5"/>
                                        </p:tgtEl>
                                        <p:attrNameLst>
                                          <p:attrName>ppt_x</p:attrName>
                                        </p:attrNameLst>
                                      </p:cBhvr>
                                      <p:tavLst>
                                        <p:tav tm="0">
                                          <p:val>
                                            <p:strVal val="1+#ppt_w/2"/>
                                          </p:val>
                                        </p:tav>
                                        <p:tav tm="100000">
                                          <p:val>
                                            <p:strVal val="#ppt_x"/>
                                          </p:val>
                                        </p:tav>
                                      </p:tavLst>
                                    </p:anim>
                                    <p:anim calcmode="lin" valueType="num">
                                      <p:cBhvr additive="base">
                                        <p:cTn id="16" dur="75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1" presetClass="exit"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5" grpId="0" animBg="1"/>
      <p:bldP spid="7" grpId="0" animBg="1"/>
      <p:bldP spid="12"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6474" t="2554" b="36337"/>
          <a:stretch/>
        </p:blipFill>
        <p:spPr bwMode="auto">
          <a:xfrm>
            <a:off x="-1191" y="-2"/>
            <a:ext cx="5659324" cy="6858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34"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6474" t="2554" b="36337"/>
          <a:stretch/>
        </p:blipFill>
        <p:spPr bwMode="auto">
          <a:xfrm>
            <a:off x="-1191" y="-2"/>
            <a:ext cx="5659324" cy="6858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7" name="Group 36"/>
          <p:cNvGrpSpPr>
            <a:grpSpLocks noChangeAspect="1"/>
          </p:cNvGrpSpPr>
          <p:nvPr userDrawn="1"/>
        </p:nvGrpSpPr>
        <p:grpSpPr bwMode="black">
          <a:xfrm>
            <a:off x="1142107" y="2928259"/>
            <a:ext cx="4917186" cy="1634229"/>
            <a:chOff x="1283" y="1651"/>
            <a:chExt cx="4091" cy="1020"/>
          </a:xfrm>
          <a:solidFill>
            <a:schemeClr val="tx1"/>
          </a:solidFill>
        </p:grpSpPr>
        <p:sp>
          <p:nvSpPr>
            <p:cNvPr id="38" name="Freeform 37"/>
            <p:cNvSpPr>
              <a:spLocks noEditPoints="1"/>
            </p:cNvSpPr>
            <p:nvPr/>
          </p:nvSpPr>
          <p:spPr bwMode="black">
            <a:xfrm>
              <a:off x="1283" y="2138"/>
              <a:ext cx="588" cy="533"/>
            </a:xfrm>
            <a:custGeom>
              <a:avLst/>
              <a:gdLst>
                <a:gd name="T0" fmla="*/ 231 w 249"/>
                <a:gd name="T1" fmla="*/ 4 h 226"/>
                <a:gd name="T2" fmla="*/ 191 w 249"/>
                <a:gd name="T3" fmla="*/ 17 h 226"/>
                <a:gd name="T4" fmla="*/ 186 w 249"/>
                <a:gd name="T5" fmla="*/ 17 h 226"/>
                <a:gd name="T6" fmla="*/ 179 w 249"/>
                <a:gd name="T7" fmla="*/ 22 h 226"/>
                <a:gd name="T8" fmla="*/ 142 w 249"/>
                <a:gd name="T9" fmla="*/ 36 h 226"/>
                <a:gd name="T10" fmla="*/ 136 w 249"/>
                <a:gd name="T11" fmla="*/ 40 h 226"/>
                <a:gd name="T12" fmla="*/ 125 w 249"/>
                <a:gd name="T13" fmla="*/ 99 h 226"/>
                <a:gd name="T14" fmla="*/ 136 w 249"/>
                <a:gd name="T15" fmla="*/ 39 h 226"/>
                <a:gd name="T16" fmla="*/ 92 w 249"/>
                <a:gd name="T17" fmla="*/ 105 h 226"/>
                <a:gd name="T18" fmla="*/ 87 w 249"/>
                <a:gd name="T19" fmla="*/ 63 h 226"/>
                <a:gd name="T20" fmla="*/ 78 w 249"/>
                <a:gd name="T21" fmla="*/ 68 h 226"/>
                <a:gd name="T22" fmla="*/ 73 w 249"/>
                <a:gd name="T23" fmla="*/ 86 h 226"/>
                <a:gd name="T24" fmla="*/ 16 w 249"/>
                <a:gd name="T25" fmla="*/ 132 h 226"/>
                <a:gd name="T26" fmla="*/ 54 w 249"/>
                <a:gd name="T27" fmla="*/ 83 h 226"/>
                <a:gd name="T28" fmla="*/ 33 w 249"/>
                <a:gd name="T29" fmla="*/ 95 h 226"/>
                <a:gd name="T30" fmla="*/ 33 w 249"/>
                <a:gd name="T31" fmla="*/ 185 h 226"/>
                <a:gd name="T32" fmla="*/ 194 w 249"/>
                <a:gd name="T33" fmla="*/ 226 h 226"/>
                <a:gd name="T34" fmla="*/ 200 w 249"/>
                <a:gd name="T35" fmla="*/ 223 h 226"/>
                <a:gd name="T36" fmla="*/ 241 w 249"/>
                <a:gd name="T37" fmla="*/ 1 h 226"/>
                <a:gd name="T38" fmla="*/ 235 w 249"/>
                <a:gd name="T39" fmla="*/ 49 h 226"/>
                <a:gd name="T40" fmla="*/ 187 w 249"/>
                <a:gd name="T41" fmla="*/ 22 h 226"/>
                <a:gd name="T42" fmla="*/ 166 w 249"/>
                <a:gd name="T43" fmla="*/ 93 h 226"/>
                <a:gd name="T44" fmla="*/ 137 w 249"/>
                <a:gd name="T45" fmla="*/ 150 h 226"/>
                <a:gd name="T46" fmla="*/ 98 w 249"/>
                <a:gd name="T47" fmla="*/ 117 h 226"/>
                <a:gd name="T48" fmla="*/ 16 w 249"/>
                <a:gd name="T49" fmla="*/ 136 h 226"/>
                <a:gd name="T50" fmla="*/ 43 w 249"/>
                <a:gd name="T51" fmla="*/ 177 h 226"/>
                <a:gd name="T52" fmla="*/ 46 w 249"/>
                <a:gd name="T53" fmla="*/ 180 h 226"/>
                <a:gd name="T54" fmla="*/ 102 w 249"/>
                <a:gd name="T55" fmla="*/ 136 h 226"/>
                <a:gd name="T56" fmla="*/ 48 w 249"/>
                <a:gd name="T57" fmla="*/ 181 h 226"/>
                <a:gd name="T58" fmla="*/ 103 w 249"/>
                <a:gd name="T59" fmla="*/ 206 h 226"/>
                <a:gd name="T60" fmla="*/ 52 w 249"/>
                <a:gd name="T61" fmla="*/ 184 h 226"/>
                <a:gd name="T62" fmla="*/ 103 w 249"/>
                <a:gd name="T63" fmla="*/ 206 h 226"/>
                <a:gd name="T64" fmla="*/ 196 w 249"/>
                <a:gd name="T65" fmla="*/ 223 h 226"/>
                <a:gd name="T66" fmla="*/ 211 w 249"/>
                <a:gd name="T67" fmla="*/ 180 h 226"/>
                <a:gd name="T68" fmla="*/ 111 w 249"/>
                <a:gd name="T69" fmla="*/ 208 h 226"/>
                <a:gd name="T70" fmla="*/ 107 w 249"/>
                <a:gd name="T71" fmla="*/ 207 h 226"/>
                <a:gd name="T72" fmla="*/ 212 w 249"/>
                <a:gd name="T73" fmla="*/ 178 h 226"/>
                <a:gd name="T74" fmla="*/ 229 w 249"/>
                <a:gd name="T75" fmla="*/ 122 h 226"/>
                <a:gd name="T76" fmla="*/ 147 w 249"/>
                <a:gd name="T77" fmla="*/ 155 h 226"/>
                <a:gd name="T78" fmla="*/ 229 w 249"/>
                <a:gd name="T79" fmla="*/ 122 h 226"/>
                <a:gd name="T80" fmla="*/ 151 w 249"/>
                <a:gd name="T81" fmla="*/ 145 h 226"/>
                <a:gd name="T82" fmla="*/ 231 w 249"/>
                <a:gd name="T83" fmla="*/ 112 h 226"/>
                <a:gd name="T84" fmla="*/ 231 w 249"/>
                <a:gd name="T85" fmla="*/ 109 h 226"/>
                <a:gd name="T86" fmla="*/ 236 w 249"/>
                <a:gd name="T87" fmla="*/ 5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9" h="226">
                  <a:moveTo>
                    <a:pt x="241" y="1"/>
                  </a:moveTo>
                  <a:cubicBezTo>
                    <a:pt x="240" y="0"/>
                    <a:pt x="233" y="4"/>
                    <a:pt x="231" y="4"/>
                  </a:cubicBezTo>
                  <a:cubicBezTo>
                    <a:pt x="234" y="18"/>
                    <a:pt x="235" y="32"/>
                    <a:pt x="235" y="46"/>
                  </a:cubicBezTo>
                  <a:cubicBezTo>
                    <a:pt x="222" y="39"/>
                    <a:pt x="198" y="23"/>
                    <a:pt x="191" y="17"/>
                  </a:cubicBezTo>
                  <a:cubicBezTo>
                    <a:pt x="187" y="19"/>
                    <a:pt x="187" y="19"/>
                    <a:pt x="187" y="19"/>
                  </a:cubicBezTo>
                  <a:cubicBezTo>
                    <a:pt x="187" y="19"/>
                    <a:pt x="187" y="18"/>
                    <a:pt x="186" y="17"/>
                  </a:cubicBezTo>
                  <a:cubicBezTo>
                    <a:pt x="180" y="20"/>
                    <a:pt x="180" y="20"/>
                    <a:pt x="180" y="20"/>
                  </a:cubicBezTo>
                  <a:cubicBezTo>
                    <a:pt x="178" y="21"/>
                    <a:pt x="178" y="19"/>
                    <a:pt x="179" y="22"/>
                  </a:cubicBezTo>
                  <a:cubicBezTo>
                    <a:pt x="181" y="40"/>
                    <a:pt x="177" y="59"/>
                    <a:pt x="171" y="78"/>
                  </a:cubicBezTo>
                  <a:cubicBezTo>
                    <a:pt x="158" y="67"/>
                    <a:pt x="146" y="51"/>
                    <a:pt x="142" y="36"/>
                  </a:cubicBezTo>
                  <a:cubicBezTo>
                    <a:pt x="141" y="37"/>
                    <a:pt x="139" y="38"/>
                    <a:pt x="138" y="38"/>
                  </a:cubicBezTo>
                  <a:cubicBezTo>
                    <a:pt x="136" y="39"/>
                    <a:pt x="135" y="38"/>
                    <a:pt x="136" y="40"/>
                  </a:cubicBezTo>
                  <a:cubicBezTo>
                    <a:pt x="142" y="60"/>
                    <a:pt x="157" y="76"/>
                    <a:pt x="167" y="84"/>
                  </a:cubicBezTo>
                  <a:cubicBezTo>
                    <a:pt x="155" y="89"/>
                    <a:pt x="141" y="94"/>
                    <a:pt x="125" y="99"/>
                  </a:cubicBezTo>
                  <a:cubicBezTo>
                    <a:pt x="119" y="101"/>
                    <a:pt x="112" y="104"/>
                    <a:pt x="104" y="106"/>
                  </a:cubicBezTo>
                  <a:cubicBezTo>
                    <a:pt x="111" y="95"/>
                    <a:pt x="129" y="60"/>
                    <a:pt x="136" y="39"/>
                  </a:cubicBezTo>
                  <a:cubicBezTo>
                    <a:pt x="126" y="43"/>
                    <a:pt x="126" y="43"/>
                    <a:pt x="126" y="43"/>
                  </a:cubicBezTo>
                  <a:cubicBezTo>
                    <a:pt x="116" y="68"/>
                    <a:pt x="99" y="94"/>
                    <a:pt x="92" y="105"/>
                  </a:cubicBezTo>
                  <a:cubicBezTo>
                    <a:pt x="92" y="106"/>
                    <a:pt x="91" y="106"/>
                    <a:pt x="91" y="107"/>
                  </a:cubicBezTo>
                  <a:cubicBezTo>
                    <a:pt x="84" y="94"/>
                    <a:pt x="82" y="79"/>
                    <a:pt x="87" y="63"/>
                  </a:cubicBezTo>
                  <a:cubicBezTo>
                    <a:pt x="87" y="64"/>
                    <a:pt x="87" y="64"/>
                    <a:pt x="87" y="64"/>
                  </a:cubicBezTo>
                  <a:cubicBezTo>
                    <a:pt x="88" y="61"/>
                    <a:pt x="78" y="68"/>
                    <a:pt x="78" y="68"/>
                  </a:cubicBezTo>
                  <a:cubicBezTo>
                    <a:pt x="75" y="69"/>
                    <a:pt x="75" y="71"/>
                    <a:pt x="74" y="74"/>
                  </a:cubicBezTo>
                  <a:cubicBezTo>
                    <a:pt x="74" y="78"/>
                    <a:pt x="73" y="82"/>
                    <a:pt x="73" y="86"/>
                  </a:cubicBezTo>
                  <a:cubicBezTo>
                    <a:pt x="73" y="95"/>
                    <a:pt x="77" y="104"/>
                    <a:pt x="82" y="113"/>
                  </a:cubicBezTo>
                  <a:cubicBezTo>
                    <a:pt x="62" y="119"/>
                    <a:pt x="38" y="126"/>
                    <a:pt x="16" y="132"/>
                  </a:cubicBezTo>
                  <a:cubicBezTo>
                    <a:pt x="16" y="131"/>
                    <a:pt x="16" y="131"/>
                    <a:pt x="16" y="130"/>
                  </a:cubicBezTo>
                  <a:cubicBezTo>
                    <a:pt x="19" y="114"/>
                    <a:pt x="36" y="94"/>
                    <a:pt x="54" y="83"/>
                  </a:cubicBezTo>
                  <a:cubicBezTo>
                    <a:pt x="58" y="78"/>
                    <a:pt x="58" y="78"/>
                    <a:pt x="58" y="78"/>
                  </a:cubicBezTo>
                  <a:cubicBezTo>
                    <a:pt x="33" y="95"/>
                    <a:pt x="33" y="95"/>
                    <a:pt x="33" y="95"/>
                  </a:cubicBezTo>
                  <a:cubicBezTo>
                    <a:pt x="21" y="105"/>
                    <a:pt x="8" y="121"/>
                    <a:pt x="5" y="135"/>
                  </a:cubicBezTo>
                  <a:cubicBezTo>
                    <a:pt x="0" y="156"/>
                    <a:pt x="16" y="173"/>
                    <a:pt x="33" y="185"/>
                  </a:cubicBezTo>
                  <a:cubicBezTo>
                    <a:pt x="52" y="198"/>
                    <a:pt x="71" y="205"/>
                    <a:pt x="94" y="212"/>
                  </a:cubicBezTo>
                  <a:cubicBezTo>
                    <a:pt x="119" y="219"/>
                    <a:pt x="169" y="225"/>
                    <a:pt x="194" y="226"/>
                  </a:cubicBezTo>
                  <a:cubicBezTo>
                    <a:pt x="196" y="226"/>
                    <a:pt x="199" y="225"/>
                    <a:pt x="199" y="225"/>
                  </a:cubicBezTo>
                  <a:cubicBezTo>
                    <a:pt x="199" y="225"/>
                    <a:pt x="200" y="223"/>
                    <a:pt x="200" y="223"/>
                  </a:cubicBezTo>
                  <a:cubicBezTo>
                    <a:pt x="202" y="219"/>
                    <a:pt x="232" y="164"/>
                    <a:pt x="240" y="117"/>
                  </a:cubicBezTo>
                  <a:cubicBezTo>
                    <a:pt x="245" y="85"/>
                    <a:pt x="249" y="42"/>
                    <a:pt x="241" y="1"/>
                  </a:cubicBezTo>
                  <a:close/>
                  <a:moveTo>
                    <a:pt x="187" y="22"/>
                  </a:moveTo>
                  <a:cubicBezTo>
                    <a:pt x="198" y="29"/>
                    <a:pt x="225" y="45"/>
                    <a:pt x="235" y="49"/>
                  </a:cubicBezTo>
                  <a:cubicBezTo>
                    <a:pt x="222" y="58"/>
                    <a:pt x="205" y="68"/>
                    <a:pt x="179" y="79"/>
                  </a:cubicBezTo>
                  <a:cubicBezTo>
                    <a:pt x="186" y="54"/>
                    <a:pt x="188" y="34"/>
                    <a:pt x="187" y="22"/>
                  </a:cubicBezTo>
                  <a:close/>
                  <a:moveTo>
                    <a:pt x="133" y="106"/>
                  </a:moveTo>
                  <a:cubicBezTo>
                    <a:pt x="144" y="102"/>
                    <a:pt x="155" y="98"/>
                    <a:pt x="166" y="93"/>
                  </a:cubicBezTo>
                  <a:cubicBezTo>
                    <a:pt x="158" y="113"/>
                    <a:pt x="148" y="133"/>
                    <a:pt x="137" y="150"/>
                  </a:cubicBezTo>
                  <a:cubicBezTo>
                    <a:pt x="137" y="150"/>
                    <a:pt x="137" y="150"/>
                    <a:pt x="137" y="150"/>
                  </a:cubicBezTo>
                  <a:cubicBezTo>
                    <a:pt x="132" y="147"/>
                    <a:pt x="127" y="144"/>
                    <a:pt x="123" y="141"/>
                  </a:cubicBezTo>
                  <a:cubicBezTo>
                    <a:pt x="113" y="134"/>
                    <a:pt x="104" y="126"/>
                    <a:pt x="98" y="117"/>
                  </a:cubicBezTo>
                  <a:cubicBezTo>
                    <a:pt x="109" y="114"/>
                    <a:pt x="121" y="110"/>
                    <a:pt x="133" y="106"/>
                  </a:cubicBezTo>
                  <a:close/>
                  <a:moveTo>
                    <a:pt x="16" y="136"/>
                  </a:moveTo>
                  <a:cubicBezTo>
                    <a:pt x="37" y="131"/>
                    <a:pt x="60" y="126"/>
                    <a:pt x="82" y="121"/>
                  </a:cubicBezTo>
                  <a:cubicBezTo>
                    <a:pt x="65" y="145"/>
                    <a:pt x="51" y="163"/>
                    <a:pt x="43" y="177"/>
                  </a:cubicBezTo>
                  <a:cubicBezTo>
                    <a:pt x="30" y="167"/>
                    <a:pt x="17" y="152"/>
                    <a:pt x="16" y="136"/>
                  </a:cubicBezTo>
                  <a:close/>
                  <a:moveTo>
                    <a:pt x="46" y="180"/>
                  </a:moveTo>
                  <a:cubicBezTo>
                    <a:pt x="59" y="160"/>
                    <a:pt x="75" y="142"/>
                    <a:pt x="90" y="124"/>
                  </a:cubicBezTo>
                  <a:cubicBezTo>
                    <a:pt x="93" y="128"/>
                    <a:pt x="97" y="133"/>
                    <a:pt x="102" y="136"/>
                  </a:cubicBezTo>
                  <a:cubicBezTo>
                    <a:pt x="109" y="143"/>
                    <a:pt x="118" y="149"/>
                    <a:pt x="126" y="154"/>
                  </a:cubicBezTo>
                  <a:cubicBezTo>
                    <a:pt x="101" y="163"/>
                    <a:pt x="74" y="173"/>
                    <a:pt x="48" y="181"/>
                  </a:cubicBezTo>
                  <a:cubicBezTo>
                    <a:pt x="48" y="181"/>
                    <a:pt x="47" y="180"/>
                    <a:pt x="46" y="180"/>
                  </a:cubicBezTo>
                  <a:close/>
                  <a:moveTo>
                    <a:pt x="103" y="206"/>
                  </a:moveTo>
                  <a:cubicBezTo>
                    <a:pt x="101" y="206"/>
                    <a:pt x="100" y="205"/>
                    <a:pt x="99" y="205"/>
                  </a:cubicBezTo>
                  <a:cubicBezTo>
                    <a:pt x="76" y="197"/>
                    <a:pt x="65" y="193"/>
                    <a:pt x="52" y="184"/>
                  </a:cubicBezTo>
                  <a:cubicBezTo>
                    <a:pt x="62" y="181"/>
                    <a:pt x="108" y="169"/>
                    <a:pt x="131" y="161"/>
                  </a:cubicBezTo>
                  <a:cubicBezTo>
                    <a:pt x="118" y="182"/>
                    <a:pt x="107" y="198"/>
                    <a:pt x="103" y="206"/>
                  </a:cubicBezTo>
                  <a:cubicBezTo>
                    <a:pt x="103" y="206"/>
                    <a:pt x="103" y="206"/>
                    <a:pt x="103" y="206"/>
                  </a:cubicBezTo>
                  <a:close/>
                  <a:moveTo>
                    <a:pt x="196" y="223"/>
                  </a:moveTo>
                  <a:cubicBezTo>
                    <a:pt x="178" y="220"/>
                    <a:pt x="142" y="215"/>
                    <a:pt x="117" y="210"/>
                  </a:cubicBezTo>
                  <a:cubicBezTo>
                    <a:pt x="151" y="202"/>
                    <a:pt x="173" y="198"/>
                    <a:pt x="211" y="180"/>
                  </a:cubicBezTo>
                  <a:cubicBezTo>
                    <a:pt x="205" y="199"/>
                    <a:pt x="199" y="215"/>
                    <a:pt x="196" y="223"/>
                  </a:cubicBezTo>
                  <a:close/>
                  <a:moveTo>
                    <a:pt x="111" y="208"/>
                  </a:moveTo>
                  <a:cubicBezTo>
                    <a:pt x="111" y="208"/>
                    <a:pt x="111" y="208"/>
                    <a:pt x="111" y="208"/>
                  </a:cubicBezTo>
                  <a:cubicBezTo>
                    <a:pt x="109" y="208"/>
                    <a:pt x="108" y="208"/>
                    <a:pt x="107" y="207"/>
                  </a:cubicBezTo>
                  <a:cubicBezTo>
                    <a:pt x="121" y="192"/>
                    <a:pt x="132" y="176"/>
                    <a:pt x="142" y="161"/>
                  </a:cubicBezTo>
                  <a:cubicBezTo>
                    <a:pt x="174" y="175"/>
                    <a:pt x="207" y="177"/>
                    <a:pt x="212" y="178"/>
                  </a:cubicBezTo>
                  <a:cubicBezTo>
                    <a:pt x="196" y="184"/>
                    <a:pt x="115" y="207"/>
                    <a:pt x="111" y="208"/>
                  </a:cubicBezTo>
                  <a:close/>
                  <a:moveTo>
                    <a:pt x="229" y="122"/>
                  </a:moveTo>
                  <a:cubicBezTo>
                    <a:pt x="226" y="135"/>
                    <a:pt x="219" y="156"/>
                    <a:pt x="213" y="175"/>
                  </a:cubicBezTo>
                  <a:cubicBezTo>
                    <a:pt x="191" y="172"/>
                    <a:pt x="168" y="165"/>
                    <a:pt x="147" y="155"/>
                  </a:cubicBezTo>
                  <a:cubicBezTo>
                    <a:pt x="170" y="146"/>
                    <a:pt x="217" y="124"/>
                    <a:pt x="230" y="115"/>
                  </a:cubicBezTo>
                  <a:cubicBezTo>
                    <a:pt x="230" y="118"/>
                    <a:pt x="229" y="120"/>
                    <a:pt x="229" y="122"/>
                  </a:cubicBezTo>
                  <a:close/>
                  <a:moveTo>
                    <a:pt x="231" y="112"/>
                  </a:moveTo>
                  <a:cubicBezTo>
                    <a:pt x="217" y="120"/>
                    <a:pt x="172" y="137"/>
                    <a:pt x="151" y="145"/>
                  </a:cubicBezTo>
                  <a:cubicBezTo>
                    <a:pt x="162" y="125"/>
                    <a:pt x="170" y="107"/>
                    <a:pt x="176" y="90"/>
                  </a:cubicBezTo>
                  <a:cubicBezTo>
                    <a:pt x="199" y="104"/>
                    <a:pt x="223" y="110"/>
                    <a:pt x="231" y="112"/>
                  </a:cubicBezTo>
                  <a:cubicBezTo>
                    <a:pt x="231" y="112"/>
                    <a:pt x="231" y="112"/>
                    <a:pt x="231" y="112"/>
                  </a:cubicBezTo>
                  <a:close/>
                  <a:moveTo>
                    <a:pt x="231" y="109"/>
                  </a:moveTo>
                  <a:cubicBezTo>
                    <a:pt x="213" y="104"/>
                    <a:pt x="196" y="96"/>
                    <a:pt x="181" y="86"/>
                  </a:cubicBezTo>
                  <a:cubicBezTo>
                    <a:pt x="213" y="70"/>
                    <a:pt x="233" y="55"/>
                    <a:pt x="236" y="53"/>
                  </a:cubicBezTo>
                  <a:cubicBezTo>
                    <a:pt x="236" y="74"/>
                    <a:pt x="234" y="93"/>
                    <a:pt x="231"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8"/>
            <p:cNvSpPr>
              <a:spLocks noEditPoints="1"/>
            </p:cNvSpPr>
            <p:nvPr/>
          </p:nvSpPr>
          <p:spPr bwMode="black">
            <a:xfrm>
              <a:off x="1446" y="1651"/>
              <a:ext cx="314" cy="184"/>
            </a:xfrm>
            <a:custGeom>
              <a:avLst/>
              <a:gdLst>
                <a:gd name="T0" fmla="*/ 18 w 133"/>
                <a:gd name="T1" fmla="*/ 59 h 78"/>
                <a:gd name="T2" fmla="*/ 24 w 133"/>
                <a:gd name="T3" fmla="*/ 39 h 78"/>
                <a:gd name="T4" fmla="*/ 31 w 133"/>
                <a:gd name="T5" fmla="*/ 34 h 78"/>
                <a:gd name="T6" fmla="*/ 60 w 133"/>
                <a:gd name="T7" fmla="*/ 70 h 78"/>
                <a:gd name="T8" fmla="*/ 72 w 133"/>
                <a:gd name="T9" fmla="*/ 69 h 78"/>
                <a:gd name="T10" fmla="*/ 33 w 133"/>
                <a:gd name="T11" fmla="*/ 33 h 78"/>
                <a:gd name="T12" fmla="*/ 34 w 133"/>
                <a:gd name="T13" fmla="*/ 32 h 78"/>
                <a:gd name="T14" fmla="*/ 107 w 133"/>
                <a:gd name="T15" fmla="*/ 46 h 78"/>
                <a:gd name="T16" fmla="*/ 108 w 133"/>
                <a:gd name="T17" fmla="*/ 47 h 78"/>
                <a:gd name="T18" fmla="*/ 72 w 133"/>
                <a:gd name="T19" fmla="*/ 67 h 78"/>
                <a:gd name="T20" fmla="*/ 81 w 133"/>
                <a:gd name="T21" fmla="*/ 69 h 78"/>
                <a:gd name="T22" fmla="*/ 109 w 133"/>
                <a:gd name="T23" fmla="*/ 50 h 78"/>
                <a:gd name="T24" fmla="*/ 123 w 133"/>
                <a:gd name="T25" fmla="*/ 77 h 78"/>
                <a:gd name="T26" fmla="*/ 133 w 133"/>
                <a:gd name="T27" fmla="*/ 78 h 78"/>
                <a:gd name="T28" fmla="*/ 98 w 133"/>
                <a:gd name="T29" fmla="*/ 0 h 78"/>
                <a:gd name="T30" fmla="*/ 5 w 133"/>
                <a:gd name="T31" fmla="*/ 44 h 78"/>
                <a:gd name="T32" fmla="*/ 18 w 133"/>
                <a:gd name="T33" fmla="*/ 59 h 78"/>
                <a:gd name="T34" fmla="*/ 96 w 133"/>
                <a:gd name="T35" fmla="*/ 3 h 78"/>
                <a:gd name="T36" fmla="*/ 105 w 133"/>
                <a:gd name="T37" fmla="*/ 41 h 78"/>
                <a:gd name="T38" fmla="*/ 38 w 133"/>
                <a:gd name="T39" fmla="*/ 30 h 78"/>
                <a:gd name="T40" fmla="*/ 96 w 133"/>
                <a:gd name="T41" fmla="*/ 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3" h="78">
                  <a:moveTo>
                    <a:pt x="18" y="59"/>
                  </a:moveTo>
                  <a:cubicBezTo>
                    <a:pt x="10" y="53"/>
                    <a:pt x="19" y="44"/>
                    <a:pt x="24" y="39"/>
                  </a:cubicBezTo>
                  <a:cubicBezTo>
                    <a:pt x="26" y="38"/>
                    <a:pt x="28" y="36"/>
                    <a:pt x="31" y="34"/>
                  </a:cubicBezTo>
                  <a:cubicBezTo>
                    <a:pt x="37" y="42"/>
                    <a:pt x="54" y="64"/>
                    <a:pt x="60" y="70"/>
                  </a:cubicBezTo>
                  <a:cubicBezTo>
                    <a:pt x="72" y="69"/>
                    <a:pt x="72" y="69"/>
                    <a:pt x="72" y="69"/>
                  </a:cubicBezTo>
                  <a:cubicBezTo>
                    <a:pt x="66" y="64"/>
                    <a:pt x="41" y="39"/>
                    <a:pt x="33" y="33"/>
                  </a:cubicBezTo>
                  <a:cubicBezTo>
                    <a:pt x="33" y="33"/>
                    <a:pt x="34" y="32"/>
                    <a:pt x="34" y="32"/>
                  </a:cubicBezTo>
                  <a:cubicBezTo>
                    <a:pt x="45" y="37"/>
                    <a:pt x="86" y="45"/>
                    <a:pt x="107" y="46"/>
                  </a:cubicBezTo>
                  <a:cubicBezTo>
                    <a:pt x="107" y="47"/>
                    <a:pt x="108" y="47"/>
                    <a:pt x="108" y="47"/>
                  </a:cubicBezTo>
                  <a:cubicBezTo>
                    <a:pt x="100" y="50"/>
                    <a:pt x="86" y="57"/>
                    <a:pt x="72" y="67"/>
                  </a:cubicBezTo>
                  <a:cubicBezTo>
                    <a:pt x="81" y="69"/>
                    <a:pt x="81" y="69"/>
                    <a:pt x="81" y="69"/>
                  </a:cubicBezTo>
                  <a:cubicBezTo>
                    <a:pt x="92" y="63"/>
                    <a:pt x="100" y="57"/>
                    <a:pt x="109" y="50"/>
                  </a:cubicBezTo>
                  <a:cubicBezTo>
                    <a:pt x="113" y="58"/>
                    <a:pt x="117" y="67"/>
                    <a:pt x="123" y="77"/>
                  </a:cubicBezTo>
                  <a:cubicBezTo>
                    <a:pt x="133" y="78"/>
                    <a:pt x="133" y="78"/>
                    <a:pt x="133" y="78"/>
                  </a:cubicBezTo>
                  <a:cubicBezTo>
                    <a:pt x="116" y="49"/>
                    <a:pt x="103" y="22"/>
                    <a:pt x="98" y="0"/>
                  </a:cubicBezTo>
                  <a:cubicBezTo>
                    <a:pt x="85" y="3"/>
                    <a:pt x="17" y="27"/>
                    <a:pt x="5" y="44"/>
                  </a:cubicBezTo>
                  <a:cubicBezTo>
                    <a:pt x="0" y="51"/>
                    <a:pt x="14" y="56"/>
                    <a:pt x="18" y="59"/>
                  </a:cubicBezTo>
                  <a:close/>
                  <a:moveTo>
                    <a:pt x="96" y="3"/>
                  </a:moveTo>
                  <a:cubicBezTo>
                    <a:pt x="97" y="16"/>
                    <a:pt x="100" y="28"/>
                    <a:pt x="105" y="41"/>
                  </a:cubicBezTo>
                  <a:cubicBezTo>
                    <a:pt x="90" y="37"/>
                    <a:pt x="51" y="32"/>
                    <a:pt x="38" y="30"/>
                  </a:cubicBezTo>
                  <a:cubicBezTo>
                    <a:pt x="61" y="16"/>
                    <a:pt x="92" y="5"/>
                    <a:pt x="9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9"/>
            <p:cNvSpPr>
              <a:spLocks noEditPoints="1"/>
            </p:cNvSpPr>
            <p:nvPr/>
          </p:nvSpPr>
          <p:spPr bwMode="black">
            <a:xfrm>
              <a:off x="1361" y="1755"/>
              <a:ext cx="864" cy="607"/>
            </a:xfrm>
            <a:custGeom>
              <a:avLst/>
              <a:gdLst>
                <a:gd name="T0" fmla="*/ 198 w 366"/>
                <a:gd name="T1" fmla="*/ 36 h 257"/>
                <a:gd name="T2" fmla="*/ 41 w 366"/>
                <a:gd name="T3" fmla="*/ 0 h 257"/>
                <a:gd name="T4" fmla="*/ 102 w 366"/>
                <a:gd name="T5" fmla="*/ 111 h 257"/>
                <a:gd name="T6" fmla="*/ 0 w 366"/>
                <a:gd name="T7" fmla="*/ 257 h 257"/>
                <a:gd name="T8" fmla="*/ 366 w 366"/>
                <a:gd name="T9" fmla="*/ 130 h 257"/>
                <a:gd name="T10" fmla="*/ 140 w 366"/>
                <a:gd name="T11" fmla="*/ 180 h 257"/>
                <a:gd name="T12" fmla="*/ 186 w 366"/>
                <a:gd name="T13" fmla="*/ 121 h 257"/>
                <a:gd name="T14" fmla="*/ 140 w 366"/>
                <a:gd name="T15" fmla="*/ 180 h 257"/>
                <a:gd name="T16" fmla="*/ 145 w 366"/>
                <a:gd name="T17" fmla="*/ 37 h 257"/>
                <a:gd name="T18" fmla="*/ 109 w 366"/>
                <a:gd name="T19" fmla="*/ 68 h 257"/>
                <a:gd name="T20" fmla="*/ 187 w 366"/>
                <a:gd name="T21" fmla="*/ 111 h 257"/>
                <a:gd name="T22" fmla="*/ 156 w 366"/>
                <a:gd name="T23" fmla="*/ 95 h 257"/>
                <a:gd name="T24" fmla="*/ 164 w 366"/>
                <a:gd name="T25" fmla="*/ 85 h 257"/>
                <a:gd name="T26" fmla="*/ 198 w 366"/>
                <a:gd name="T27" fmla="*/ 102 h 257"/>
                <a:gd name="T28" fmla="*/ 109 w 366"/>
                <a:gd name="T29" fmla="*/ 130 h 257"/>
                <a:gd name="T30" fmla="*/ 127 w 366"/>
                <a:gd name="T31" fmla="*/ 144 h 257"/>
                <a:gd name="T32" fmla="*/ 118 w 366"/>
                <a:gd name="T33" fmla="*/ 151 h 257"/>
                <a:gd name="T34" fmla="*/ 103 w 366"/>
                <a:gd name="T35" fmla="*/ 141 h 257"/>
                <a:gd name="T36" fmla="*/ 143 w 366"/>
                <a:gd name="T37" fmla="*/ 90 h 257"/>
                <a:gd name="T38" fmla="*/ 106 w 366"/>
                <a:gd name="T39" fmla="*/ 79 h 257"/>
                <a:gd name="T40" fmla="*/ 115 w 366"/>
                <a:gd name="T41" fmla="*/ 161 h 257"/>
                <a:gd name="T42" fmla="*/ 80 w 366"/>
                <a:gd name="T43" fmla="*/ 186 h 257"/>
                <a:gd name="T44" fmla="*/ 125 w 366"/>
                <a:gd name="T45" fmla="*/ 159 h 257"/>
                <a:gd name="T46" fmla="*/ 69 w 366"/>
                <a:gd name="T47" fmla="*/ 210 h 257"/>
                <a:gd name="T48" fmla="*/ 199 w 366"/>
                <a:gd name="T49" fmla="*/ 118 h 257"/>
                <a:gd name="T50" fmla="*/ 147 w 366"/>
                <a:gd name="T51" fmla="*/ 177 h 257"/>
                <a:gd name="T52" fmla="*/ 210 w 366"/>
                <a:gd name="T53" fmla="*/ 110 h 257"/>
                <a:gd name="T54" fmla="*/ 244 w 366"/>
                <a:gd name="T55" fmla="*/ 147 h 257"/>
                <a:gd name="T56" fmla="*/ 244 w 366"/>
                <a:gd name="T57" fmla="*/ 147 h 257"/>
                <a:gd name="T58" fmla="*/ 210 w 366"/>
                <a:gd name="T59" fmla="*/ 110 h 257"/>
                <a:gd name="T60" fmla="*/ 209 w 366"/>
                <a:gd name="T61" fmla="*/ 101 h 257"/>
                <a:gd name="T62" fmla="*/ 272 w 366"/>
                <a:gd name="T63" fmla="*/ 67 h 257"/>
                <a:gd name="T64" fmla="*/ 212 w 366"/>
                <a:gd name="T65" fmla="*/ 49 h 257"/>
                <a:gd name="T66" fmla="*/ 150 w 366"/>
                <a:gd name="T67" fmla="*/ 37 h 257"/>
                <a:gd name="T68" fmla="*/ 140 w 366"/>
                <a:gd name="T69" fmla="*/ 36 h 257"/>
                <a:gd name="T70" fmla="*/ 89 w 366"/>
                <a:gd name="T71" fmla="*/ 26 h 257"/>
                <a:gd name="T72" fmla="*/ 57 w 366"/>
                <a:gd name="T73" fmla="*/ 17 h 257"/>
                <a:gd name="T74" fmla="*/ 95 w 366"/>
                <a:gd name="T75" fmla="*/ 61 h 257"/>
                <a:gd name="T76" fmla="*/ 252 w 366"/>
                <a:gd name="T77" fmla="*/ 145 h 257"/>
                <a:gd name="T78" fmla="*/ 357 w 366"/>
                <a:gd name="T79" fmla="*/ 125 h 257"/>
                <a:gd name="T80" fmla="*/ 252 w 366"/>
                <a:gd name="T81" fmla="*/ 14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66" h="257">
                  <a:moveTo>
                    <a:pt x="365" y="127"/>
                  </a:moveTo>
                  <a:cubicBezTo>
                    <a:pt x="341" y="90"/>
                    <a:pt x="305" y="56"/>
                    <a:pt x="198" y="36"/>
                  </a:cubicBezTo>
                  <a:cubicBezTo>
                    <a:pt x="175" y="32"/>
                    <a:pt x="148" y="29"/>
                    <a:pt x="101" y="20"/>
                  </a:cubicBezTo>
                  <a:cubicBezTo>
                    <a:pt x="84" y="18"/>
                    <a:pt x="35" y="10"/>
                    <a:pt x="41" y="0"/>
                  </a:cubicBezTo>
                  <a:cubicBezTo>
                    <a:pt x="38" y="4"/>
                    <a:pt x="40" y="8"/>
                    <a:pt x="42" y="10"/>
                  </a:cubicBezTo>
                  <a:cubicBezTo>
                    <a:pt x="67" y="38"/>
                    <a:pt x="102" y="54"/>
                    <a:pt x="102" y="111"/>
                  </a:cubicBezTo>
                  <a:cubicBezTo>
                    <a:pt x="102" y="163"/>
                    <a:pt x="55" y="212"/>
                    <a:pt x="8" y="251"/>
                  </a:cubicBezTo>
                  <a:cubicBezTo>
                    <a:pt x="5" y="253"/>
                    <a:pt x="3" y="255"/>
                    <a:pt x="0" y="257"/>
                  </a:cubicBezTo>
                  <a:cubicBezTo>
                    <a:pt x="57" y="223"/>
                    <a:pt x="93" y="208"/>
                    <a:pt x="137" y="191"/>
                  </a:cubicBezTo>
                  <a:cubicBezTo>
                    <a:pt x="192" y="170"/>
                    <a:pt x="303" y="139"/>
                    <a:pt x="366" y="130"/>
                  </a:cubicBezTo>
                  <a:lnTo>
                    <a:pt x="365" y="127"/>
                  </a:lnTo>
                  <a:close/>
                  <a:moveTo>
                    <a:pt x="140" y="180"/>
                  </a:moveTo>
                  <a:cubicBezTo>
                    <a:pt x="140" y="168"/>
                    <a:pt x="137" y="158"/>
                    <a:pt x="132" y="151"/>
                  </a:cubicBezTo>
                  <a:cubicBezTo>
                    <a:pt x="148" y="141"/>
                    <a:pt x="166" y="131"/>
                    <a:pt x="186" y="121"/>
                  </a:cubicBezTo>
                  <a:cubicBezTo>
                    <a:pt x="174" y="139"/>
                    <a:pt x="159" y="158"/>
                    <a:pt x="140" y="180"/>
                  </a:cubicBezTo>
                  <a:cubicBezTo>
                    <a:pt x="140" y="180"/>
                    <a:pt x="140" y="180"/>
                    <a:pt x="140" y="180"/>
                  </a:cubicBezTo>
                  <a:close/>
                  <a:moveTo>
                    <a:pt x="145" y="37"/>
                  </a:moveTo>
                  <a:cubicBezTo>
                    <a:pt x="145" y="37"/>
                    <a:pt x="145" y="37"/>
                    <a:pt x="145" y="37"/>
                  </a:cubicBezTo>
                  <a:cubicBezTo>
                    <a:pt x="150" y="50"/>
                    <a:pt x="151" y="65"/>
                    <a:pt x="150" y="80"/>
                  </a:cubicBezTo>
                  <a:cubicBezTo>
                    <a:pt x="136" y="75"/>
                    <a:pt x="122" y="72"/>
                    <a:pt x="109" y="68"/>
                  </a:cubicBezTo>
                  <a:cubicBezTo>
                    <a:pt x="117" y="58"/>
                    <a:pt x="130" y="48"/>
                    <a:pt x="145" y="37"/>
                  </a:cubicBezTo>
                  <a:close/>
                  <a:moveTo>
                    <a:pt x="187" y="111"/>
                  </a:moveTo>
                  <a:cubicBezTo>
                    <a:pt x="170" y="119"/>
                    <a:pt x="154" y="127"/>
                    <a:pt x="140" y="136"/>
                  </a:cubicBezTo>
                  <a:cubicBezTo>
                    <a:pt x="148" y="122"/>
                    <a:pt x="153" y="108"/>
                    <a:pt x="156" y="95"/>
                  </a:cubicBezTo>
                  <a:cubicBezTo>
                    <a:pt x="166" y="100"/>
                    <a:pt x="176" y="105"/>
                    <a:pt x="187" y="111"/>
                  </a:cubicBezTo>
                  <a:close/>
                  <a:moveTo>
                    <a:pt x="164" y="85"/>
                  </a:moveTo>
                  <a:cubicBezTo>
                    <a:pt x="179" y="74"/>
                    <a:pt x="198" y="62"/>
                    <a:pt x="219" y="51"/>
                  </a:cubicBezTo>
                  <a:cubicBezTo>
                    <a:pt x="218" y="63"/>
                    <a:pt x="211" y="80"/>
                    <a:pt x="198" y="102"/>
                  </a:cubicBezTo>
                  <a:cubicBezTo>
                    <a:pt x="187" y="95"/>
                    <a:pt x="175" y="90"/>
                    <a:pt x="164" y="85"/>
                  </a:cubicBezTo>
                  <a:close/>
                  <a:moveTo>
                    <a:pt x="109" y="130"/>
                  </a:moveTo>
                  <a:cubicBezTo>
                    <a:pt x="116" y="123"/>
                    <a:pt x="129" y="111"/>
                    <a:pt x="147" y="97"/>
                  </a:cubicBezTo>
                  <a:cubicBezTo>
                    <a:pt x="144" y="113"/>
                    <a:pt x="137" y="129"/>
                    <a:pt x="127" y="144"/>
                  </a:cubicBezTo>
                  <a:cubicBezTo>
                    <a:pt x="121" y="137"/>
                    <a:pt x="114" y="132"/>
                    <a:pt x="109" y="130"/>
                  </a:cubicBezTo>
                  <a:close/>
                  <a:moveTo>
                    <a:pt x="118" y="151"/>
                  </a:moveTo>
                  <a:cubicBezTo>
                    <a:pt x="107" y="159"/>
                    <a:pt x="96" y="167"/>
                    <a:pt x="88" y="174"/>
                  </a:cubicBezTo>
                  <a:cubicBezTo>
                    <a:pt x="95" y="164"/>
                    <a:pt x="100" y="153"/>
                    <a:pt x="103" y="141"/>
                  </a:cubicBezTo>
                  <a:cubicBezTo>
                    <a:pt x="109" y="144"/>
                    <a:pt x="114" y="147"/>
                    <a:pt x="118" y="151"/>
                  </a:cubicBezTo>
                  <a:close/>
                  <a:moveTo>
                    <a:pt x="143" y="90"/>
                  </a:moveTo>
                  <a:cubicBezTo>
                    <a:pt x="132" y="99"/>
                    <a:pt x="121" y="109"/>
                    <a:pt x="107" y="123"/>
                  </a:cubicBezTo>
                  <a:cubicBezTo>
                    <a:pt x="109" y="107"/>
                    <a:pt x="108" y="92"/>
                    <a:pt x="106" y="79"/>
                  </a:cubicBezTo>
                  <a:cubicBezTo>
                    <a:pt x="116" y="81"/>
                    <a:pt x="129" y="85"/>
                    <a:pt x="143" y="90"/>
                  </a:cubicBezTo>
                  <a:close/>
                  <a:moveTo>
                    <a:pt x="115" y="161"/>
                  </a:moveTo>
                  <a:cubicBezTo>
                    <a:pt x="101" y="179"/>
                    <a:pt x="82" y="196"/>
                    <a:pt x="58" y="210"/>
                  </a:cubicBezTo>
                  <a:cubicBezTo>
                    <a:pt x="67" y="202"/>
                    <a:pt x="74" y="194"/>
                    <a:pt x="80" y="186"/>
                  </a:cubicBezTo>
                  <a:cubicBezTo>
                    <a:pt x="88" y="179"/>
                    <a:pt x="100" y="171"/>
                    <a:pt x="115" y="161"/>
                  </a:cubicBezTo>
                  <a:close/>
                  <a:moveTo>
                    <a:pt x="125" y="159"/>
                  </a:moveTo>
                  <a:cubicBezTo>
                    <a:pt x="132" y="166"/>
                    <a:pt x="134" y="175"/>
                    <a:pt x="135" y="182"/>
                  </a:cubicBezTo>
                  <a:cubicBezTo>
                    <a:pt x="109" y="192"/>
                    <a:pt x="89" y="200"/>
                    <a:pt x="69" y="210"/>
                  </a:cubicBezTo>
                  <a:cubicBezTo>
                    <a:pt x="93" y="194"/>
                    <a:pt x="112" y="176"/>
                    <a:pt x="125" y="159"/>
                  </a:cubicBezTo>
                  <a:close/>
                  <a:moveTo>
                    <a:pt x="199" y="118"/>
                  </a:moveTo>
                  <a:cubicBezTo>
                    <a:pt x="213" y="127"/>
                    <a:pt x="226" y="137"/>
                    <a:pt x="238" y="148"/>
                  </a:cubicBezTo>
                  <a:cubicBezTo>
                    <a:pt x="211" y="155"/>
                    <a:pt x="181" y="165"/>
                    <a:pt x="147" y="177"/>
                  </a:cubicBezTo>
                  <a:cubicBezTo>
                    <a:pt x="171" y="157"/>
                    <a:pt x="187" y="137"/>
                    <a:pt x="199" y="118"/>
                  </a:cubicBezTo>
                  <a:close/>
                  <a:moveTo>
                    <a:pt x="210" y="110"/>
                  </a:moveTo>
                  <a:cubicBezTo>
                    <a:pt x="236" y="98"/>
                    <a:pt x="265" y="88"/>
                    <a:pt x="296" y="79"/>
                  </a:cubicBezTo>
                  <a:cubicBezTo>
                    <a:pt x="286" y="96"/>
                    <a:pt x="269" y="115"/>
                    <a:pt x="244" y="147"/>
                  </a:cubicBezTo>
                  <a:cubicBezTo>
                    <a:pt x="244" y="147"/>
                    <a:pt x="244" y="147"/>
                    <a:pt x="244" y="147"/>
                  </a:cubicBezTo>
                  <a:cubicBezTo>
                    <a:pt x="244" y="147"/>
                    <a:pt x="244" y="147"/>
                    <a:pt x="244" y="147"/>
                  </a:cubicBezTo>
                  <a:cubicBezTo>
                    <a:pt x="244" y="147"/>
                    <a:pt x="244" y="147"/>
                    <a:pt x="244" y="147"/>
                  </a:cubicBezTo>
                  <a:cubicBezTo>
                    <a:pt x="235" y="131"/>
                    <a:pt x="223" y="120"/>
                    <a:pt x="210" y="110"/>
                  </a:cubicBezTo>
                  <a:close/>
                  <a:moveTo>
                    <a:pt x="291" y="75"/>
                  </a:moveTo>
                  <a:cubicBezTo>
                    <a:pt x="261" y="82"/>
                    <a:pt x="233" y="91"/>
                    <a:pt x="209" y="101"/>
                  </a:cubicBezTo>
                  <a:cubicBezTo>
                    <a:pt x="218" y="82"/>
                    <a:pt x="222" y="66"/>
                    <a:pt x="223" y="52"/>
                  </a:cubicBezTo>
                  <a:cubicBezTo>
                    <a:pt x="240" y="56"/>
                    <a:pt x="256" y="61"/>
                    <a:pt x="272" y="67"/>
                  </a:cubicBezTo>
                  <a:cubicBezTo>
                    <a:pt x="279" y="70"/>
                    <a:pt x="285" y="72"/>
                    <a:pt x="291" y="75"/>
                  </a:cubicBezTo>
                  <a:close/>
                  <a:moveTo>
                    <a:pt x="212" y="49"/>
                  </a:moveTo>
                  <a:cubicBezTo>
                    <a:pt x="193" y="58"/>
                    <a:pt x="176" y="66"/>
                    <a:pt x="158" y="79"/>
                  </a:cubicBezTo>
                  <a:cubicBezTo>
                    <a:pt x="158" y="64"/>
                    <a:pt x="155" y="49"/>
                    <a:pt x="150" y="37"/>
                  </a:cubicBezTo>
                  <a:cubicBezTo>
                    <a:pt x="171" y="41"/>
                    <a:pt x="191" y="44"/>
                    <a:pt x="212" y="49"/>
                  </a:cubicBezTo>
                  <a:close/>
                  <a:moveTo>
                    <a:pt x="140" y="36"/>
                  </a:moveTo>
                  <a:cubicBezTo>
                    <a:pt x="131" y="40"/>
                    <a:pt x="112" y="52"/>
                    <a:pt x="103" y="64"/>
                  </a:cubicBezTo>
                  <a:cubicBezTo>
                    <a:pt x="98" y="46"/>
                    <a:pt x="92" y="32"/>
                    <a:pt x="89" y="26"/>
                  </a:cubicBezTo>
                  <a:cubicBezTo>
                    <a:pt x="108" y="30"/>
                    <a:pt x="128" y="34"/>
                    <a:pt x="140" y="36"/>
                  </a:cubicBezTo>
                  <a:close/>
                  <a:moveTo>
                    <a:pt x="57" y="17"/>
                  </a:moveTo>
                  <a:cubicBezTo>
                    <a:pt x="64" y="20"/>
                    <a:pt x="74" y="23"/>
                    <a:pt x="84" y="25"/>
                  </a:cubicBezTo>
                  <a:cubicBezTo>
                    <a:pt x="89" y="38"/>
                    <a:pt x="92" y="50"/>
                    <a:pt x="95" y="61"/>
                  </a:cubicBezTo>
                  <a:cubicBezTo>
                    <a:pt x="86" y="44"/>
                    <a:pt x="73" y="29"/>
                    <a:pt x="57" y="17"/>
                  </a:cubicBezTo>
                  <a:close/>
                  <a:moveTo>
                    <a:pt x="252" y="145"/>
                  </a:moveTo>
                  <a:cubicBezTo>
                    <a:pt x="276" y="122"/>
                    <a:pt x="288" y="109"/>
                    <a:pt x="301" y="80"/>
                  </a:cubicBezTo>
                  <a:cubicBezTo>
                    <a:pt x="328" y="95"/>
                    <a:pt x="347" y="113"/>
                    <a:pt x="357" y="125"/>
                  </a:cubicBezTo>
                  <a:cubicBezTo>
                    <a:pt x="358" y="126"/>
                    <a:pt x="359" y="126"/>
                    <a:pt x="360" y="127"/>
                  </a:cubicBezTo>
                  <a:cubicBezTo>
                    <a:pt x="347" y="128"/>
                    <a:pt x="309" y="131"/>
                    <a:pt x="252"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40"/>
            <p:cNvSpPr>
              <a:spLocks/>
            </p:cNvSpPr>
            <p:nvPr/>
          </p:nvSpPr>
          <p:spPr bwMode="black">
            <a:xfrm>
              <a:off x="2315" y="2053"/>
              <a:ext cx="264" cy="491"/>
            </a:xfrm>
            <a:custGeom>
              <a:avLst/>
              <a:gdLst>
                <a:gd name="T0" fmla="*/ 112 w 112"/>
                <a:gd name="T1" fmla="*/ 154 h 208"/>
                <a:gd name="T2" fmla="*/ 97 w 112"/>
                <a:gd name="T3" fmla="*/ 192 h 208"/>
                <a:gd name="T4" fmla="*/ 46 w 112"/>
                <a:gd name="T5" fmla="*/ 208 h 208"/>
                <a:gd name="T6" fmla="*/ 20 w 112"/>
                <a:gd name="T7" fmla="*/ 205 h 208"/>
                <a:gd name="T8" fmla="*/ 0 w 112"/>
                <a:gd name="T9" fmla="*/ 197 h 208"/>
                <a:gd name="T10" fmla="*/ 0 w 112"/>
                <a:gd name="T11" fmla="*/ 169 h 208"/>
                <a:gd name="T12" fmla="*/ 24 w 112"/>
                <a:gd name="T13" fmla="*/ 182 h 208"/>
                <a:gd name="T14" fmla="*/ 49 w 112"/>
                <a:gd name="T15" fmla="*/ 187 h 208"/>
                <a:gd name="T16" fmla="*/ 88 w 112"/>
                <a:gd name="T17" fmla="*/ 156 h 208"/>
                <a:gd name="T18" fmla="*/ 78 w 112"/>
                <a:gd name="T19" fmla="*/ 133 h 208"/>
                <a:gd name="T20" fmla="*/ 45 w 112"/>
                <a:gd name="T21" fmla="*/ 111 h 208"/>
                <a:gd name="T22" fmla="*/ 10 w 112"/>
                <a:gd name="T23" fmla="*/ 84 h 208"/>
                <a:gd name="T24" fmla="*/ 0 w 112"/>
                <a:gd name="T25" fmla="*/ 53 h 208"/>
                <a:gd name="T26" fmla="*/ 17 w 112"/>
                <a:gd name="T27" fmla="*/ 15 h 208"/>
                <a:gd name="T28" fmla="*/ 64 w 112"/>
                <a:gd name="T29" fmla="*/ 0 h 208"/>
                <a:gd name="T30" fmla="*/ 104 w 112"/>
                <a:gd name="T31" fmla="*/ 7 h 208"/>
                <a:gd name="T32" fmla="*/ 104 w 112"/>
                <a:gd name="T33" fmla="*/ 33 h 208"/>
                <a:gd name="T34" fmla="*/ 63 w 112"/>
                <a:gd name="T35" fmla="*/ 21 h 208"/>
                <a:gd name="T36" fmla="*/ 35 w 112"/>
                <a:gd name="T37" fmla="*/ 30 h 208"/>
                <a:gd name="T38" fmla="*/ 25 w 112"/>
                <a:gd name="T39" fmla="*/ 51 h 208"/>
                <a:gd name="T40" fmla="*/ 34 w 112"/>
                <a:gd name="T41" fmla="*/ 75 h 208"/>
                <a:gd name="T42" fmla="*/ 64 w 112"/>
                <a:gd name="T43" fmla="*/ 95 h 208"/>
                <a:gd name="T44" fmla="*/ 100 w 112"/>
                <a:gd name="T45" fmla="*/ 121 h 208"/>
                <a:gd name="T46" fmla="*/ 112 w 112"/>
                <a:gd name="T47" fmla="*/ 15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208">
                  <a:moveTo>
                    <a:pt x="112" y="154"/>
                  </a:moveTo>
                  <a:cubicBezTo>
                    <a:pt x="112" y="169"/>
                    <a:pt x="107" y="182"/>
                    <a:pt x="97" y="192"/>
                  </a:cubicBezTo>
                  <a:cubicBezTo>
                    <a:pt x="85" y="203"/>
                    <a:pt x="68" y="208"/>
                    <a:pt x="46" y="208"/>
                  </a:cubicBezTo>
                  <a:cubicBezTo>
                    <a:pt x="38" y="208"/>
                    <a:pt x="30" y="207"/>
                    <a:pt x="20" y="205"/>
                  </a:cubicBezTo>
                  <a:cubicBezTo>
                    <a:pt x="11" y="202"/>
                    <a:pt x="5" y="200"/>
                    <a:pt x="0" y="197"/>
                  </a:cubicBezTo>
                  <a:cubicBezTo>
                    <a:pt x="0" y="169"/>
                    <a:pt x="0" y="169"/>
                    <a:pt x="0" y="169"/>
                  </a:cubicBezTo>
                  <a:cubicBezTo>
                    <a:pt x="6" y="174"/>
                    <a:pt x="14" y="179"/>
                    <a:pt x="24" y="182"/>
                  </a:cubicBezTo>
                  <a:cubicBezTo>
                    <a:pt x="33" y="185"/>
                    <a:pt x="41" y="187"/>
                    <a:pt x="49" y="187"/>
                  </a:cubicBezTo>
                  <a:cubicBezTo>
                    <a:pt x="75" y="187"/>
                    <a:pt x="88" y="177"/>
                    <a:pt x="88" y="156"/>
                  </a:cubicBezTo>
                  <a:cubicBezTo>
                    <a:pt x="88" y="148"/>
                    <a:pt x="84" y="140"/>
                    <a:pt x="78" y="133"/>
                  </a:cubicBezTo>
                  <a:cubicBezTo>
                    <a:pt x="72" y="127"/>
                    <a:pt x="61" y="120"/>
                    <a:pt x="45" y="111"/>
                  </a:cubicBezTo>
                  <a:cubicBezTo>
                    <a:pt x="29" y="102"/>
                    <a:pt x="17" y="93"/>
                    <a:pt x="10" y="84"/>
                  </a:cubicBezTo>
                  <a:cubicBezTo>
                    <a:pt x="4" y="75"/>
                    <a:pt x="0" y="65"/>
                    <a:pt x="0" y="53"/>
                  </a:cubicBezTo>
                  <a:cubicBezTo>
                    <a:pt x="0" y="38"/>
                    <a:pt x="6" y="25"/>
                    <a:pt x="17" y="15"/>
                  </a:cubicBezTo>
                  <a:cubicBezTo>
                    <a:pt x="29" y="5"/>
                    <a:pt x="45" y="0"/>
                    <a:pt x="64" y="0"/>
                  </a:cubicBezTo>
                  <a:cubicBezTo>
                    <a:pt x="82" y="0"/>
                    <a:pt x="96" y="2"/>
                    <a:pt x="104" y="7"/>
                  </a:cubicBezTo>
                  <a:cubicBezTo>
                    <a:pt x="104" y="33"/>
                    <a:pt x="104" y="33"/>
                    <a:pt x="104" y="33"/>
                  </a:cubicBezTo>
                  <a:cubicBezTo>
                    <a:pt x="93" y="25"/>
                    <a:pt x="80" y="21"/>
                    <a:pt x="63" y="21"/>
                  </a:cubicBezTo>
                  <a:cubicBezTo>
                    <a:pt x="51" y="21"/>
                    <a:pt x="42" y="24"/>
                    <a:pt x="35" y="30"/>
                  </a:cubicBezTo>
                  <a:cubicBezTo>
                    <a:pt x="28" y="35"/>
                    <a:pt x="25" y="43"/>
                    <a:pt x="25" y="51"/>
                  </a:cubicBezTo>
                  <a:cubicBezTo>
                    <a:pt x="25" y="61"/>
                    <a:pt x="28" y="68"/>
                    <a:pt x="34" y="75"/>
                  </a:cubicBezTo>
                  <a:cubicBezTo>
                    <a:pt x="39" y="80"/>
                    <a:pt x="49" y="87"/>
                    <a:pt x="64" y="95"/>
                  </a:cubicBezTo>
                  <a:cubicBezTo>
                    <a:pt x="81" y="104"/>
                    <a:pt x="93" y="113"/>
                    <a:pt x="100" y="121"/>
                  </a:cubicBezTo>
                  <a:cubicBezTo>
                    <a:pt x="108" y="131"/>
                    <a:pt x="112" y="142"/>
                    <a:pt x="112" y="1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41"/>
            <p:cNvSpPr>
              <a:spLocks/>
            </p:cNvSpPr>
            <p:nvPr/>
          </p:nvSpPr>
          <p:spPr bwMode="black">
            <a:xfrm>
              <a:off x="2648" y="2031"/>
              <a:ext cx="281" cy="506"/>
            </a:xfrm>
            <a:custGeom>
              <a:avLst/>
              <a:gdLst>
                <a:gd name="T0" fmla="*/ 119 w 119"/>
                <a:gd name="T1" fmla="*/ 214 h 214"/>
                <a:gd name="T2" fmla="*/ 96 w 119"/>
                <a:gd name="T3" fmla="*/ 214 h 214"/>
                <a:gd name="T4" fmla="*/ 96 w 119"/>
                <a:gd name="T5" fmla="*/ 131 h 214"/>
                <a:gd name="T6" fmla="*/ 63 w 119"/>
                <a:gd name="T7" fmla="*/ 86 h 214"/>
                <a:gd name="T8" fmla="*/ 35 w 119"/>
                <a:gd name="T9" fmla="*/ 98 h 214"/>
                <a:gd name="T10" fmla="*/ 23 w 119"/>
                <a:gd name="T11" fmla="*/ 132 h 214"/>
                <a:gd name="T12" fmla="*/ 23 w 119"/>
                <a:gd name="T13" fmla="*/ 214 h 214"/>
                <a:gd name="T14" fmla="*/ 0 w 119"/>
                <a:gd name="T15" fmla="*/ 214 h 214"/>
                <a:gd name="T16" fmla="*/ 0 w 119"/>
                <a:gd name="T17" fmla="*/ 0 h 214"/>
                <a:gd name="T18" fmla="*/ 23 w 119"/>
                <a:gd name="T19" fmla="*/ 0 h 214"/>
                <a:gd name="T20" fmla="*/ 23 w 119"/>
                <a:gd name="T21" fmla="*/ 93 h 214"/>
                <a:gd name="T22" fmla="*/ 24 w 119"/>
                <a:gd name="T23" fmla="*/ 93 h 214"/>
                <a:gd name="T24" fmla="*/ 71 w 119"/>
                <a:gd name="T25" fmla="*/ 66 h 214"/>
                <a:gd name="T26" fmla="*/ 119 w 119"/>
                <a:gd name="T27" fmla="*/ 125 h 214"/>
                <a:gd name="T28" fmla="*/ 119 w 119"/>
                <a:gd name="T29" fmla="*/ 21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9" h="214">
                  <a:moveTo>
                    <a:pt x="119" y="214"/>
                  </a:moveTo>
                  <a:cubicBezTo>
                    <a:pt x="96" y="214"/>
                    <a:pt x="96" y="214"/>
                    <a:pt x="96" y="214"/>
                  </a:cubicBezTo>
                  <a:cubicBezTo>
                    <a:pt x="96" y="131"/>
                    <a:pt x="96" y="131"/>
                    <a:pt x="96" y="131"/>
                  </a:cubicBezTo>
                  <a:cubicBezTo>
                    <a:pt x="96" y="101"/>
                    <a:pt x="85" y="86"/>
                    <a:pt x="63" y="86"/>
                  </a:cubicBezTo>
                  <a:cubicBezTo>
                    <a:pt x="52" y="86"/>
                    <a:pt x="42" y="90"/>
                    <a:pt x="35" y="98"/>
                  </a:cubicBezTo>
                  <a:cubicBezTo>
                    <a:pt x="27" y="107"/>
                    <a:pt x="23" y="118"/>
                    <a:pt x="23" y="132"/>
                  </a:cubicBezTo>
                  <a:cubicBezTo>
                    <a:pt x="23" y="214"/>
                    <a:pt x="23" y="214"/>
                    <a:pt x="23" y="214"/>
                  </a:cubicBezTo>
                  <a:cubicBezTo>
                    <a:pt x="0" y="214"/>
                    <a:pt x="0" y="214"/>
                    <a:pt x="0" y="214"/>
                  </a:cubicBezTo>
                  <a:cubicBezTo>
                    <a:pt x="0" y="0"/>
                    <a:pt x="0" y="0"/>
                    <a:pt x="0" y="0"/>
                  </a:cubicBezTo>
                  <a:cubicBezTo>
                    <a:pt x="23" y="0"/>
                    <a:pt x="23" y="0"/>
                    <a:pt x="23" y="0"/>
                  </a:cubicBezTo>
                  <a:cubicBezTo>
                    <a:pt x="23" y="93"/>
                    <a:pt x="23" y="93"/>
                    <a:pt x="23" y="93"/>
                  </a:cubicBezTo>
                  <a:cubicBezTo>
                    <a:pt x="24" y="93"/>
                    <a:pt x="24" y="93"/>
                    <a:pt x="24" y="93"/>
                  </a:cubicBezTo>
                  <a:cubicBezTo>
                    <a:pt x="35" y="75"/>
                    <a:pt x="50" y="66"/>
                    <a:pt x="71" y="66"/>
                  </a:cubicBezTo>
                  <a:cubicBezTo>
                    <a:pt x="103" y="66"/>
                    <a:pt x="119" y="86"/>
                    <a:pt x="119" y="125"/>
                  </a:cubicBezTo>
                  <a:lnTo>
                    <a:pt x="119"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2"/>
            <p:cNvSpPr>
              <a:spLocks noEditPoints="1"/>
            </p:cNvSpPr>
            <p:nvPr/>
          </p:nvSpPr>
          <p:spPr bwMode="black">
            <a:xfrm>
              <a:off x="2983" y="2187"/>
              <a:ext cx="270" cy="357"/>
            </a:xfrm>
            <a:custGeom>
              <a:avLst/>
              <a:gdLst>
                <a:gd name="T0" fmla="*/ 114 w 114"/>
                <a:gd name="T1" fmla="*/ 148 h 151"/>
                <a:gd name="T2" fmla="*/ 91 w 114"/>
                <a:gd name="T3" fmla="*/ 148 h 151"/>
                <a:gd name="T4" fmla="*/ 91 w 114"/>
                <a:gd name="T5" fmla="*/ 125 h 151"/>
                <a:gd name="T6" fmla="*/ 91 w 114"/>
                <a:gd name="T7" fmla="*/ 125 h 151"/>
                <a:gd name="T8" fmla="*/ 46 w 114"/>
                <a:gd name="T9" fmla="*/ 151 h 151"/>
                <a:gd name="T10" fmla="*/ 12 w 114"/>
                <a:gd name="T11" fmla="*/ 139 h 151"/>
                <a:gd name="T12" fmla="*/ 0 w 114"/>
                <a:gd name="T13" fmla="*/ 109 h 151"/>
                <a:gd name="T14" fmla="*/ 48 w 114"/>
                <a:gd name="T15" fmla="*/ 62 h 151"/>
                <a:gd name="T16" fmla="*/ 91 w 114"/>
                <a:gd name="T17" fmla="*/ 56 h 151"/>
                <a:gd name="T18" fmla="*/ 62 w 114"/>
                <a:gd name="T19" fmla="*/ 20 h 151"/>
                <a:gd name="T20" fmla="*/ 15 w 114"/>
                <a:gd name="T21" fmla="*/ 37 h 151"/>
                <a:gd name="T22" fmla="*/ 15 w 114"/>
                <a:gd name="T23" fmla="*/ 14 h 151"/>
                <a:gd name="T24" fmla="*/ 35 w 114"/>
                <a:gd name="T25" fmla="*/ 5 h 151"/>
                <a:gd name="T26" fmla="*/ 63 w 114"/>
                <a:gd name="T27" fmla="*/ 0 h 151"/>
                <a:gd name="T28" fmla="*/ 114 w 114"/>
                <a:gd name="T29" fmla="*/ 54 h 151"/>
                <a:gd name="T30" fmla="*/ 114 w 114"/>
                <a:gd name="T31" fmla="*/ 148 h 151"/>
                <a:gd name="T32" fmla="*/ 91 w 114"/>
                <a:gd name="T33" fmla="*/ 75 h 151"/>
                <a:gd name="T34" fmla="*/ 56 w 114"/>
                <a:gd name="T35" fmla="*/ 80 h 151"/>
                <a:gd name="T36" fmla="*/ 30 w 114"/>
                <a:gd name="T37" fmla="*/ 89 h 151"/>
                <a:gd name="T38" fmla="*/ 24 w 114"/>
                <a:gd name="T39" fmla="*/ 107 h 151"/>
                <a:gd name="T40" fmla="*/ 31 w 114"/>
                <a:gd name="T41" fmla="*/ 125 h 151"/>
                <a:gd name="T42" fmla="*/ 52 w 114"/>
                <a:gd name="T43" fmla="*/ 131 h 151"/>
                <a:gd name="T44" fmla="*/ 80 w 114"/>
                <a:gd name="T45" fmla="*/ 119 h 151"/>
                <a:gd name="T46" fmla="*/ 91 w 114"/>
                <a:gd name="T47" fmla="*/ 89 h 151"/>
                <a:gd name="T48" fmla="*/ 91 w 114"/>
                <a:gd name="T49" fmla="*/ 7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4" h="151">
                  <a:moveTo>
                    <a:pt x="114" y="148"/>
                  </a:moveTo>
                  <a:cubicBezTo>
                    <a:pt x="91" y="148"/>
                    <a:pt x="91" y="148"/>
                    <a:pt x="91" y="148"/>
                  </a:cubicBezTo>
                  <a:cubicBezTo>
                    <a:pt x="91" y="125"/>
                    <a:pt x="91" y="125"/>
                    <a:pt x="91" y="125"/>
                  </a:cubicBezTo>
                  <a:cubicBezTo>
                    <a:pt x="91" y="125"/>
                    <a:pt x="91" y="125"/>
                    <a:pt x="91" y="125"/>
                  </a:cubicBezTo>
                  <a:cubicBezTo>
                    <a:pt x="81" y="142"/>
                    <a:pt x="66" y="151"/>
                    <a:pt x="46" y="151"/>
                  </a:cubicBezTo>
                  <a:cubicBezTo>
                    <a:pt x="32" y="151"/>
                    <a:pt x="20" y="147"/>
                    <a:pt x="12" y="139"/>
                  </a:cubicBezTo>
                  <a:cubicBezTo>
                    <a:pt x="4" y="131"/>
                    <a:pt x="0" y="122"/>
                    <a:pt x="0" y="109"/>
                  </a:cubicBezTo>
                  <a:cubicBezTo>
                    <a:pt x="0" y="82"/>
                    <a:pt x="16" y="67"/>
                    <a:pt x="48" y="62"/>
                  </a:cubicBezTo>
                  <a:cubicBezTo>
                    <a:pt x="91" y="56"/>
                    <a:pt x="91" y="56"/>
                    <a:pt x="91" y="56"/>
                  </a:cubicBezTo>
                  <a:cubicBezTo>
                    <a:pt x="91" y="32"/>
                    <a:pt x="81" y="20"/>
                    <a:pt x="62" y="20"/>
                  </a:cubicBezTo>
                  <a:cubicBezTo>
                    <a:pt x="44" y="20"/>
                    <a:pt x="29" y="26"/>
                    <a:pt x="15" y="37"/>
                  </a:cubicBezTo>
                  <a:cubicBezTo>
                    <a:pt x="15" y="14"/>
                    <a:pt x="15" y="14"/>
                    <a:pt x="15" y="14"/>
                  </a:cubicBezTo>
                  <a:cubicBezTo>
                    <a:pt x="19" y="11"/>
                    <a:pt x="26" y="8"/>
                    <a:pt x="35" y="5"/>
                  </a:cubicBezTo>
                  <a:cubicBezTo>
                    <a:pt x="45" y="2"/>
                    <a:pt x="55" y="0"/>
                    <a:pt x="63" y="0"/>
                  </a:cubicBezTo>
                  <a:cubicBezTo>
                    <a:pt x="97" y="0"/>
                    <a:pt x="114" y="18"/>
                    <a:pt x="114" y="54"/>
                  </a:cubicBezTo>
                  <a:lnTo>
                    <a:pt x="114" y="148"/>
                  </a:lnTo>
                  <a:close/>
                  <a:moveTo>
                    <a:pt x="91" y="75"/>
                  </a:moveTo>
                  <a:cubicBezTo>
                    <a:pt x="56" y="80"/>
                    <a:pt x="56" y="80"/>
                    <a:pt x="56" y="80"/>
                  </a:cubicBezTo>
                  <a:cubicBezTo>
                    <a:pt x="44" y="81"/>
                    <a:pt x="35" y="85"/>
                    <a:pt x="30" y="89"/>
                  </a:cubicBezTo>
                  <a:cubicBezTo>
                    <a:pt x="26" y="93"/>
                    <a:pt x="24" y="99"/>
                    <a:pt x="24" y="107"/>
                  </a:cubicBezTo>
                  <a:cubicBezTo>
                    <a:pt x="24" y="114"/>
                    <a:pt x="27" y="120"/>
                    <a:pt x="31" y="125"/>
                  </a:cubicBezTo>
                  <a:cubicBezTo>
                    <a:pt x="36" y="129"/>
                    <a:pt x="43" y="131"/>
                    <a:pt x="52" y="131"/>
                  </a:cubicBezTo>
                  <a:cubicBezTo>
                    <a:pt x="63" y="131"/>
                    <a:pt x="73" y="127"/>
                    <a:pt x="80" y="119"/>
                  </a:cubicBezTo>
                  <a:cubicBezTo>
                    <a:pt x="87" y="111"/>
                    <a:pt x="91" y="101"/>
                    <a:pt x="91" y="89"/>
                  </a:cubicBezTo>
                  <a:lnTo>
                    <a:pt x="91"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3"/>
            <p:cNvSpPr>
              <a:spLocks/>
            </p:cNvSpPr>
            <p:nvPr/>
          </p:nvSpPr>
          <p:spPr bwMode="black">
            <a:xfrm>
              <a:off x="3335" y="2189"/>
              <a:ext cx="177" cy="348"/>
            </a:xfrm>
            <a:custGeom>
              <a:avLst/>
              <a:gdLst>
                <a:gd name="T0" fmla="*/ 75 w 75"/>
                <a:gd name="T1" fmla="*/ 26 h 147"/>
                <a:gd name="T2" fmla="*/ 58 w 75"/>
                <a:gd name="T3" fmla="*/ 21 h 147"/>
                <a:gd name="T4" fmla="*/ 34 w 75"/>
                <a:gd name="T5" fmla="*/ 34 h 147"/>
                <a:gd name="T6" fmla="*/ 23 w 75"/>
                <a:gd name="T7" fmla="*/ 73 h 147"/>
                <a:gd name="T8" fmla="*/ 23 w 75"/>
                <a:gd name="T9" fmla="*/ 147 h 147"/>
                <a:gd name="T10" fmla="*/ 0 w 75"/>
                <a:gd name="T11" fmla="*/ 147 h 147"/>
                <a:gd name="T12" fmla="*/ 0 w 75"/>
                <a:gd name="T13" fmla="*/ 3 h 147"/>
                <a:gd name="T14" fmla="*/ 23 w 75"/>
                <a:gd name="T15" fmla="*/ 3 h 147"/>
                <a:gd name="T16" fmla="*/ 23 w 75"/>
                <a:gd name="T17" fmla="*/ 32 h 147"/>
                <a:gd name="T18" fmla="*/ 24 w 75"/>
                <a:gd name="T19" fmla="*/ 32 h 147"/>
                <a:gd name="T20" fmla="*/ 39 w 75"/>
                <a:gd name="T21" fmla="*/ 8 h 147"/>
                <a:gd name="T22" fmla="*/ 61 w 75"/>
                <a:gd name="T23" fmla="*/ 0 h 147"/>
                <a:gd name="T24" fmla="*/ 75 w 75"/>
                <a:gd name="T25" fmla="*/ 2 h 147"/>
                <a:gd name="T26" fmla="*/ 75 w 75"/>
                <a:gd name="T27" fmla="*/ 2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147">
                  <a:moveTo>
                    <a:pt x="75" y="26"/>
                  </a:moveTo>
                  <a:cubicBezTo>
                    <a:pt x="71" y="23"/>
                    <a:pt x="65" y="21"/>
                    <a:pt x="58" y="21"/>
                  </a:cubicBezTo>
                  <a:cubicBezTo>
                    <a:pt x="48" y="21"/>
                    <a:pt x="40" y="25"/>
                    <a:pt x="34" y="34"/>
                  </a:cubicBezTo>
                  <a:cubicBezTo>
                    <a:pt x="27" y="43"/>
                    <a:pt x="23" y="56"/>
                    <a:pt x="23" y="73"/>
                  </a:cubicBezTo>
                  <a:cubicBezTo>
                    <a:pt x="23" y="147"/>
                    <a:pt x="23" y="147"/>
                    <a:pt x="23" y="147"/>
                  </a:cubicBezTo>
                  <a:cubicBezTo>
                    <a:pt x="0" y="147"/>
                    <a:pt x="0" y="147"/>
                    <a:pt x="0" y="147"/>
                  </a:cubicBezTo>
                  <a:cubicBezTo>
                    <a:pt x="0" y="3"/>
                    <a:pt x="0" y="3"/>
                    <a:pt x="0" y="3"/>
                  </a:cubicBezTo>
                  <a:cubicBezTo>
                    <a:pt x="23" y="3"/>
                    <a:pt x="23" y="3"/>
                    <a:pt x="23" y="3"/>
                  </a:cubicBezTo>
                  <a:cubicBezTo>
                    <a:pt x="23" y="32"/>
                    <a:pt x="23" y="32"/>
                    <a:pt x="23" y="32"/>
                  </a:cubicBezTo>
                  <a:cubicBezTo>
                    <a:pt x="24" y="32"/>
                    <a:pt x="24" y="32"/>
                    <a:pt x="24" y="32"/>
                  </a:cubicBezTo>
                  <a:cubicBezTo>
                    <a:pt x="27" y="22"/>
                    <a:pt x="32" y="14"/>
                    <a:pt x="39" y="8"/>
                  </a:cubicBezTo>
                  <a:cubicBezTo>
                    <a:pt x="46" y="3"/>
                    <a:pt x="53" y="0"/>
                    <a:pt x="61" y="0"/>
                  </a:cubicBezTo>
                  <a:cubicBezTo>
                    <a:pt x="67" y="0"/>
                    <a:pt x="72" y="1"/>
                    <a:pt x="75" y="2"/>
                  </a:cubicBezTo>
                  <a:lnTo>
                    <a:pt x="75"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4"/>
            <p:cNvSpPr>
              <a:spLocks noEditPoints="1"/>
            </p:cNvSpPr>
            <p:nvPr/>
          </p:nvSpPr>
          <p:spPr bwMode="black">
            <a:xfrm>
              <a:off x="3527" y="2187"/>
              <a:ext cx="295" cy="357"/>
            </a:xfrm>
            <a:custGeom>
              <a:avLst/>
              <a:gdLst>
                <a:gd name="T0" fmla="*/ 125 w 125"/>
                <a:gd name="T1" fmla="*/ 81 h 151"/>
                <a:gd name="T2" fmla="*/ 24 w 125"/>
                <a:gd name="T3" fmla="*/ 81 h 151"/>
                <a:gd name="T4" fmla="*/ 37 w 125"/>
                <a:gd name="T5" fmla="*/ 118 h 151"/>
                <a:gd name="T6" fmla="*/ 71 w 125"/>
                <a:gd name="T7" fmla="*/ 131 h 151"/>
                <a:gd name="T8" fmla="*/ 115 w 125"/>
                <a:gd name="T9" fmla="*/ 116 h 151"/>
                <a:gd name="T10" fmla="*/ 115 w 125"/>
                <a:gd name="T11" fmla="*/ 137 h 151"/>
                <a:gd name="T12" fmla="*/ 65 w 125"/>
                <a:gd name="T13" fmla="*/ 151 h 151"/>
                <a:gd name="T14" fmla="*/ 18 w 125"/>
                <a:gd name="T15" fmla="*/ 133 h 151"/>
                <a:gd name="T16" fmla="*/ 0 w 125"/>
                <a:gd name="T17" fmla="*/ 76 h 151"/>
                <a:gd name="T18" fmla="*/ 20 w 125"/>
                <a:gd name="T19" fmla="*/ 20 h 151"/>
                <a:gd name="T20" fmla="*/ 66 w 125"/>
                <a:gd name="T21" fmla="*/ 0 h 151"/>
                <a:gd name="T22" fmla="*/ 111 w 125"/>
                <a:gd name="T23" fmla="*/ 20 h 151"/>
                <a:gd name="T24" fmla="*/ 125 w 125"/>
                <a:gd name="T25" fmla="*/ 69 h 151"/>
                <a:gd name="T26" fmla="*/ 125 w 125"/>
                <a:gd name="T27" fmla="*/ 81 h 151"/>
                <a:gd name="T28" fmla="*/ 102 w 125"/>
                <a:gd name="T29" fmla="*/ 62 h 151"/>
                <a:gd name="T30" fmla="*/ 92 w 125"/>
                <a:gd name="T31" fmla="*/ 31 h 151"/>
                <a:gd name="T32" fmla="*/ 66 w 125"/>
                <a:gd name="T33" fmla="*/ 20 h 151"/>
                <a:gd name="T34" fmla="*/ 38 w 125"/>
                <a:gd name="T35" fmla="*/ 31 h 151"/>
                <a:gd name="T36" fmla="*/ 24 w 125"/>
                <a:gd name="T37" fmla="*/ 62 h 151"/>
                <a:gd name="T38" fmla="*/ 102 w 125"/>
                <a:gd name="T39" fmla="*/ 62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5" h="151">
                  <a:moveTo>
                    <a:pt x="125" y="81"/>
                  </a:moveTo>
                  <a:cubicBezTo>
                    <a:pt x="24" y="81"/>
                    <a:pt x="24" y="81"/>
                    <a:pt x="24" y="81"/>
                  </a:cubicBezTo>
                  <a:cubicBezTo>
                    <a:pt x="24" y="97"/>
                    <a:pt x="28" y="110"/>
                    <a:pt x="37" y="118"/>
                  </a:cubicBezTo>
                  <a:cubicBezTo>
                    <a:pt x="45" y="127"/>
                    <a:pt x="56" y="131"/>
                    <a:pt x="71" y="131"/>
                  </a:cubicBezTo>
                  <a:cubicBezTo>
                    <a:pt x="87" y="131"/>
                    <a:pt x="102" y="126"/>
                    <a:pt x="115" y="116"/>
                  </a:cubicBezTo>
                  <a:cubicBezTo>
                    <a:pt x="115" y="137"/>
                    <a:pt x="115" y="137"/>
                    <a:pt x="115" y="137"/>
                  </a:cubicBezTo>
                  <a:cubicBezTo>
                    <a:pt x="103" y="146"/>
                    <a:pt x="86" y="151"/>
                    <a:pt x="65" y="151"/>
                  </a:cubicBezTo>
                  <a:cubicBezTo>
                    <a:pt x="45" y="151"/>
                    <a:pt x="30" y="145"/>
                    <a:pt x="18" y="133"/>
                  </a:cubicBezTo>
                  <a:cubicBezTo>
                    <a:pt x="6" y="119"/>
                    <a:pt x="0" y="101"/>
                    <a:pt x="0" y="76"/>
                  </a:cubicBezTo>
                  <a:cubicBezTo>
                    <a:pt x="0" y="53"/>
                    <a:pt x="6" y="34"/>
                    <a:pt x="20" y="20"/>
                  </a:cubicBezTo>
                  <a:cubicBezTo>
                    <a:pt x="32" y="7"/>
                    <a:pt x="48" y="0"/>
                    <a:pt x="66" y="0"/>
                  </a:cubicBezTo>
                  <a:cubicBezTo>
                    <a:pt x="85" y="0"/>
                    <a:pt x="100" y="7"/>
                    <a:pt x="111" y="20"/>
                  </a:cubicBezTo>
                  <a:cubicBezTo>
                    <a:pt x="120" y="32"/>
                    <a:pt x="125" y="48"/>
                    <a:pt x="125" y="69"/>
                  </a:cubicBezTo>
                  <a:lnTo>
                    <a:pt x="125" y="81"/>
                  </a:lnTo>
                  <a:close/>
                  <a:moveTo>
                    <a:pt x="102" y="62"/>
                  </a:moveTo>
                  <a:cubicBezTo>
                    <a:pt x="101" y="49"/>
                    <a:pt x="98" y="38"/>
                    <a:pt x="92" y="31"/>
                  </a:cubicBezTo>
                  <a:cubicBezTo>
                    <a:pt x="86" y="24"/>
                    <a:pt x="77" y="20"/>
                    <a:pt x="66" y="20"/>
                  </a:cubicBezTo>
                  <a:cubicBezTo>
                    <a:pt x="55" y="20"/>
                    <a:pt x="46" y="24"/>
                    <a:pt x="38" y="31"/>
                  </a:cubicBezTo>
                  <a:cubicBezTo>
                    <a:pt x="30" y="39"/>
                    <a:pt x="26" y="49"/>
                    <a:pt x="24" y="62"/>
                  </a:cubicBezTo>
                  <a:lnTo>
                    <a:pt x="102"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5"/>
            <p:cNvSpPr>
              <a:spLocks noEditPoints="1"/>
            </p:cNvSpPr>
            <p:nvPr/>
          </p:nvSpPr>
          <p:spPr bwMode="black">
            <a:xfrm>
              <a:off x="3888" y="2060"/>
              <a:ext cx="293" cy="477"/>
            </a:xfrm>
            <a:custGeom>
              <a:avLst/>
              <a:gdLst>
                <a:gd name="T0" fmla="*/ 124 w 124"/>
                <a:gd name="T1" fmla="*/ 60 h 202"/>
                <a:gd name="T2" fmla="*/ 106 w 124"/>
                <a:gd name="T3" fmla="*/ 106 h 202"/>
                <a:gd name="T4" fmla="*/ 51 w 124"/>
                <a:gd name="T5" fmla="*/ 125 h 202"/>
                <a:gd name="T6" fmla="*/ 24 w 124"/>
                <a:gd name="T7" fmla="*/ 125 h 202"/>
                <a:gd name="T8" fmla="*/ 24 w 124"/>
                <a:gd name="T9" fmla="*/ 202 h 202"/>
                <a:gd name="T10" fmla="*/ 0 w 124"/>
                <a:gd name="T11" fmla="*/ 202 h 202"/>
                <a:gd name="T12" fmla="*/ 0 w 124"/>
                <a:gd name="T13" fmla="*/ 0 h 202"/>
                <a:gd name="T14" fmla="*/ 56 w 124"/>
                <a:gd name="T15" fmla="*/ 0 h 202"/>
                <a:gd name="T16" fmla="*/ 106 w 124"/>
                <a:gd name="T17" fmla="*/ 16 h 202"/>
                <a:gd name="T18" fmla="*/ 124 w 124"/>
                <a:gd name="T19" fmla="*/ 60 h 202"/>
                <a:gd name="T20" fmla="*/ 99 w 124"/>
                <a:gd name="T21" fmla="*/ 61 h 202"/>
                <a:gd name="T22" fmla="*/ 52 w 124"/>
                <a:gd name="T23" fmla="*/ 21 h 202"/>
                <a:gd name="T24" fmla="*/ 24 w 124"/>
                <a:gd name="T25" fmla="*/ 21 h 202"/>
                <a:gd name="T26" fmla="*/ 24 w 124"/>
                <a:gd name="T27" fmla="*/ 104 h 202"/>
                <a:gd name="T28" fmla="*/ 49 w 124"/>
                <a:gd name="T29" fmla="*/ 104 h 202"/>
                <a:gd name="T30" fmla="*/ 86 w 124"/>
                <a:gd name="T31" fmla="*/ 93 h 202"/>
                <a:gd name="T32" fmla="*/ 99 w 124"/>
                <a:gd name="T33" fmla="*/ 61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4" h="202">
                  <a:moveTo>
                    <a:pt x="124" y="60"/>
                  </a:moveTo>
                  <a:cubicBezTo>
                    <a:pt x="124" y="78"/>
                    <a:pt x="118" y="94"/>
                    <a:pt x="106" y="106"/>
                  </a:cubicBezTo>
                  <a:cubicBezTo>
                    <a:pt x="92" y="119"/>
                    <a:pt x="74" y="125"/>
                    <a:pt x="51" y="125"/>
                  </a:cubicBezTo>
                  <a:cubicBezTo>
                    <a:pt x="24" y="125"/>
                    <a:pt x="24" y="125"/>
                    <a:pt x="24" y="125"/>
                  </a:cubicBezTo>
                  <a:cubicBezTo>
                    <a:pt x="24" y="202"/>
                    <a:pt x="24" y="202"/>
                    <a:pt x="24" y="202"/>
                  </a:cubicBezTo>
                  <a:cubicBezTo>
                    <a:pt x="0" y="202"/>
                    <a:pt x="0" y="202"/>
                    <a:pt x="0" y="202"/>
                  </a:cubicBezTo>
                  <a:cubicBezTo>
                    <a:pt x="0" y="0"/>
                    <a:pt x="0" y="0"/>
                    <a:pt x="0" y="0"/>
                  </a:cubicBezTo>
                  <a:cubicBezTo>
                    <a:pt x="56" y="0"/>
                    <a:pt x="56" y="0"/>
                    <a:pt x="56" y="0"/>
                  </a:cubicBezTo>
                  <a:cubicBezTo>
                    <a:pt x="78" y="0"/>
                    <a:pt x="94" y="5"/>
                    <a:pt x="106" y="16"/>
                  </a:cubicBezTo>
                  <a:cubicBezTo>
                    <a:pt x="118" y="26"/>
                    <a:pt x="124" y="41"/>
                    <a:pt x="124" y="60"/>
                  </a:cubicBezTo>
                  <a:close/>
                  <a:moveTo>
                    <a:pt x="99" y="61"/>
                  </a:moveTo>
                  <a:cubicBezTo>
                    <a:pt x="99" y="35"/>
                    <a:pt x="83" y="21"/>
                    <a:pt x="52" y="21"/>
                  </a:cubicBezTo>
                  <a:cubicBezTo>
                    <a:pt x="24" y="21"/>
                    <a:pt x="24" y="21"/>
                    <a:pt x="24" y="21"/>
                  </a:cubicBezTo>
                  <a:cubicBezTo>
                    <a:pt x="24" y="104"/>
                    <a:pt x="24" y="104"/>
                    <a:pt x="24" y="104"/>
                  </a:cubicBezTo>
                  <a:cubicBezTo>
                    <a:pt x="49" y="104"/>
                    <a:pt x="49" y="104"/>
                    <a:pt x="49" y="104"/>
                  </a:cubicBezTo>
                  <a:cubicBezTo>
                    <a:pt x="65" y="104"/>
                    <a:pt x="78" y="100"/>
                    <a:pt x="86" y="93"/>
                  </a:cubicBezTo>
                  <a:cubicBezTo>
                    <a:pt x="95" y="85"/>
                    <a:pt x="99" y="75"/>
                    <a:pt x="99"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6"/>
            <p:cNvSpPr>
              <a:spLocks noEditPoints="1"/>
            </p:cNvSpPr>
            <p:nvPr/>
          </p:nvSpPr>
          <p:spPr bwMode="black">
            <a:xfrm>
              <a:off x="4216" y="2187"/>
              <a:ext cx="336" cy="357"/>
            </a:xfrm>
            <a:custGeom>
              <a:avLst/>
              <a:gdLst>
                <a:gd name="T0" fmla="*/ 142 w 142"/>
                <a:gd name="T1" fmla="*/ 75 h 151"/>
                <a:gd name="T2" fmla="*/ 122 w 142"/>
                <a:gd name="T3" fmla="*/ 130 h 151"/>
                <a:gd name="T4" fmla="*/ 70 w 142"/>
                <a:gd name="T5" fmla="*/ 151 h 151"/>
                <a:gd name="T6" fmla="*/ 19 w 142"/>
                <a:gd name="T7" fmla="*/ 130 h 151"/>
                <a:gd name="T8" fmla="*/ 0 w 142"/>
                <a:gd name="T9" fmla="*/ 77 h 151"/>
                <a:gd name="T10" fmla="*/ 21 w 142"/>
                <a:gd name="T11" fmla="*/ 19 h 151"/>
                <a:gd name="T12" fmla="*/ 73 w 142"/>
                <a:gd name="T13" fmla="*/ 0 h 151"/>
                <a:gd name="T14" fmla="*/ 124 w 142"/>
                <a:gd name="T15" fmla="*/ 20 h 151"/>
                <a:gd name="T16" fmla="*/ 142 w 142"/>
                <a:gd name="T17" fmla="*/ 75 h 151"/>
                <a:gd name="T18" fmla="*/ 118 w 142"/>
                <a:gd name="T19" fmla="*/ 76 h 151"/>
                <a:gd name="T20" fmla="*/ 106 w 142"/>
                <a:gd name="T21" fmla="*/ 34 h 151"/>
                <a:gd name="T22" fmla="*/ 72 w 142"/>
                <a:gd name="T23" fmla="*/ 20 h 151"/>
                <a:gd name="T24" fmla="*/ 37 w 142"/>
                <a:gd name="T25" fmla="*/ 34 h 151"/>
                <a:gd name="T26" fmla="*/ 24 w 142"/>
                <a:gd name="T27" fmla="*/ 76 h 151"/>
                <a:gd name="T28" fmla="*/ 37 w 142"/>
                <a:gd name="T29" fmla="*/ 117 h 151"/>
                <a:gd name="T30" fmla="*/ 72 w 142"/>
                <a:gd name="T31" fmla="*/ 131 h 151"/>
                <a:gd name="T32" fmla="*/ 107 w 142"/>
                <a:gd name="T33" fmla="*/ 117 h 151"/>
                <a:gd name="T34" fmla="*/ 118 w 142"/>
                <a:gd name="T35" fmla="*/ 7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51">
                  <a:moveTo>
                    <a:pt x="142" y="75"/>
                  </a:moveTo>
                  <a:cubicBezTo>
                    <a:pt x="142" y="98"/>
                    <a:pt x="135" y="116"/>
                    <a:pt x="122" y="130"/>
                  </a:cubicBezTo>
                  <a:cubicBezTo>
                    <a:pt x="109" y="144"/>
                    <a:pt x="92" y="151"/>
                    <a:pt x="70" y="151"/>
                  </a:cubicBezTo>
                  <a:cubicBezTo>
                    <a:pt x="48" y="151"/>
                    <a:pt x="31" y="144"/>
                    <a:pt x="19" y="130"/>
                  </a:cubicBezTo>
                  <a:cubicBezTo>
                    <a:pt x="6" y="117"/>
                    <a:pt x="0" y="99"/>
                    <a:pt x="0" y="77"/>
                  </a:cubicBezTo>
                  <a:cubicBezTo>
                    <a:pt x="0" y="52"/>
                    <a:pt x="7" y="33"/>
                    <a:pt x="21" y="19"/>
                  </a:cubicBezTo>
                  <a:cubicBezTo>
                    <a:pt x="34" y="6"/>
                    <a:pt x="52" y="0"/>
                    <a:pt x="73" y="0"/>
                  </a:cubicBezTo>
                  <a:cubicBezTo>
                    <a:pt x="95" y="0"/>
                    <a:pt x="112" y="7"/>
                    <a:pt x="124" y="20"/>
                  </a:cubicBezTo>
                  <a:cubicBezTo>
                    <a:pt x="136" y="33"/>
                    <a:pt x="142" y="52"/>
                    <a:pt x="142" y="75"/>
                  </a:cubicBezTo>
                  <a:close/>
                  <a:moveTo>
                    <a:pt x="118" y="76"/>
                  </a:moveTo>
                  <a:cubicBezTo>
                    <a:pt x="118" y="57"/>
                    <a:pt x="114" y="43"/>
                    <a:pt x="106" y="34"/>
                  </a:cubicBezTo>
                  <a:cubicBezTo>
                    <a:pt x="98" y="24"/>
                    <a:pt x="86" y="20"/>
                    <a:pt x="72" y="20"/>
                  </a:cubicBezTo>
                  <a:cubicBezTo>
                    <a:pt x="57" y="20"/>
                    <a:pt x="46" y="24"/>
                    <a:pt x="37" y="34"/>
                  </a:cubicBezTo>
                  <a:cubicBezTo>
                    <a:pt x="28" y="44"/>
                    <a:pt x="24" y="58"/>
                    <a:pt x="24" y="76"/>
                  </a:cubicBezTo>
                  <a:cubicBezTo>
                    <a:pt x="24" y="94"/>
                    <a:pt x="28" y="107"/>
                    <a:pt x="37" y="117"/>
                  </a:cubicBezTo>
                  <a:cubicBezTo>
                    <a:pt x="46" y="127"/>
                    <a:pt x="57" y="131"/>
                    <a:pt x="72" y="131"/>
                  </a:cubicBezTo>
                  <a:cubicBezTo>
                    <a:pt x="87" y="131"/>
                    <a:pt x="99" y="126"/>
                    <a:pt x="107" y="117"/>
                  </a:cubicBezTo>
                  <a:cubicBezTo>
                    <a:pt x="114" y="107"/>
                    <a:pt x="118" y="93"/>
                    <a:pt x="11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7"/>
            <p:cNvSpPr>
              <a:spLocks noEditPoints="1"/>
            </p:cNvSpPr>
            <p:nvPr/>
          </p:nvSpPr>
          <p:spPr bwMode="black">
            <a:xfrm>
              <a:off x="4608" y="2038"/>
              <a:ext cx="71" cy="499"/>
            </a:xfrm>
            <a:custGeom>
              <a:avLst/>
              <a:gdLst>
                <a:gd name="T0" fmla="*/ 30 w 30"/>
                <a:gd name="T1" fmla="*/ 15 h 211"/>
                <a:gd name="T2" fmla="*/ 25 w 30"/>
                <a:gd name="T3" fmla="*/ 26 h 211"/>
                <a:gd name="T4" fmla="*/ 15 w 30"/>
                <a:gd name="T5" fmla="*/ 30 h 211"/>
                <a:gd name="T6" fmla="*/ 4 w 30"/>
                <a:gd name="T7" fmla="*/ 26 h 211"/>
                <a:gd name="T8" fmla="*/ 0 w 30"/>
                <a:gd name="T9" fmla="*/ 15 h 211"/>
                <a:gd name="T10" fmla="*/ 4 w 30"/>
                <a:gd name="T11" fmla="*/ 4 h 211"/>
                <a:gd name="T12" fmla="*/ 15 w 30"/>
                <a:gd name="T13" fmla="*/ 0 h 211"/>
                <a:gd name="T14" fmla="*/ 25 w 30"/>
                <a:gd name="T15" fmla="*/ 4 h 211"/>
                <a:gd name="T16" fmla="*/ 30 w 30"/>
                <a:gd name="T17" fmla="*/ 15 h 211"/>
                <a:gd name="T18" fmla="*/ 26 w 30"/>
                <a:gd name="T19" fmla="*/ 211 h 211"/>
                <a:gd name="T20" fmla="*/ 3 w 30"/>
                <a:gd name="T21" fmla="*/ 211 h 211"/>
                <a:gd name="T22" fmla="*/ 3 w 30"/>
                <a:gd name="T23" fmla="*/ 67 h 211"/>
                <a:gd name="T24" fmla="*/ 26 w 30"/>
                <a:gd name="T25" fmla="*/ 67 h 211"/>
                <a:gd name="T26" fmla="*/ 26 w 30"/>
                <a:gd name="T27"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211">
                  <a:moveTo>
                    <a:pt x="30" y="15"/>
                  </a:moveTo>
                  <a:cubicBezTo>
                    <a:pt x="30" y="19"/>
                    <a:pt x="28" y="23"/>
                    <a:pt x="25" y="26"/>
                  </a:cubicBezTo>
                  <a:cubicBezTo>
                    <a:pt x="23" y="29"/>
                    <a:pt x="19" y="30"/>
                    <a:pt x="15" y="30"/>
                  </a:cubicBezTo>
                  <a:cubicBezTo>
                    <a:pt x="11" y="30"/>
                    <a:pt x="7" y="29"/>
                    <a:pt x="4" y="26"/>
                  </a:cubicBezTo>
                  <a:cubicBezTo>
                    <a:pt x="1" y="23"/>
                    <a:pt x="0" y="19"/>
                    <a:pt x="0" y="15"/>
                  </a:cubicBezTo>
                  <a:cubicBezTo>
                    <a:pt x="0" y="11"/>
                    <a:pt x="1" y="7"/>
                    <a:pt x="4" y="4"/>
                  </a:cubicBezTo>
                  <a:cubicBezTo>
                    <a:pt x="7" y="1"/>
                    <a:pt x="11" y="0"/>
                    <a:pt x="15" y="0"/>
                  </a:cubicBezTo>
                  <a:cubicBezTo>
                    <a:pt x="19" y="0"/>
                    <a:pt x="23" y="1"/>
                    <a:pt x="25" y="4"/>
                  </a:cubicBezTo>
                  <a:cubicBezTo>
                    <a:pt x="28" y="7"/>
                    <a:pt x="30" y="11"/>
                    <a:pt x="30" y="15"/>
                  </a:cubicBezTo>
                  <a:close/>
                  <a:moveTo>
                    <a:pt x="26" y="211"/>
                  </a:moveTo>
                  <a:cubicBezTo>
                    <a:pt x="3" y="211"/>
                    <a:pt x="3" y="211"/>
                    <a:pt x="3" y="211"/>
                  </a:cubicBezTo>
                  <a:cubicBezTo>
                    <a:pt x="3" y="67"/>
                    <a:pt x="3" y="67"/>
                    <a:pt x="3" y="67"/>
                  </a:cubicBezTo>
                  <a:cubicBezTo>
                    <a:pt x="26" y="67"/>
                    <a:pt x="26" y="67"/>
                    <a:pt x="26" y="67"/>
                  </a:cubicBezTo>
                  <a:lnTo>
                    <a:pt x="26" y="2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8"/>
            <p:cNvSpPr>
              <a:spLocks/>
            </p:cNvSpPr>
            <p:nvPr/>
          </p:nvSpPr>
          <p:spPr bwMode="black">
            <a:xfrm>
              <a:off x="4760" y="2187"/>
              <a:ext cx="283" cy="350"/>
            </a:xfrm>
            <a:custGeom>
              <a:avLst/>
              <a:gdLst>
                <a:gd name="T0" fmla="*/ 120 w 120"/>
                <a:gd name="T1" fmla="*/ 148 h 148"/>
                <a:gd name="T2" fmla="*/ 96 w 120"/>
                <a:gd name="T3" fmla="*/ 148 h 148"/>
                <a:gd name="T4" fmla="*/ 96 w 120"/>
                <a:gd name="T5" fmla="*/ 65 h 148"/>
                <a:gd name="T6" fmla="*/ 63 w 120"/>
                <a:gd name="T7" fmla="*/ 20 h 148"/>
                <a:gd name="T8" fmla="*/ 34 w 120"/>
                <a:gd name="T9" fmla="*/ 33 h 148"/>
                <a:gd name="T10" fmla="*/ 23 w 120"/>
                <a:gd name="T11" fmla="*/ 65 h 148"/>
                <a:gd name="T12" fmla="*/ 23 w 120"/>
                <a:gd name="T13" fmla="*/ 148 h 148"/>
                <a:gd name="T14" fmla="*/ 0 w 120"/>
                <a:gd name="T15" fmla="*/ 148 h 148"/>
                <a:gd name="T16" fmla="*/ 0 w 120"/>
                <a:gd name="T17" fmla="*/ 4 h 148"/>
                <a:gd name="T18" fmla="*/ 23 w 120"/>
                <a:gd name="T19" fmla="*/ 4 h 148"/>
                <a:gd name="T20" fmla="*/ 23 w 120"/>
                <a:gd name="T21" fmla="*/ 27 h 148"/>
                <a:gd name="T22" fmla="*/ 24 w 120"/>
                <a:gd name="T23" fmla="*/ 27 h 148"/>
                <a:gd name="T24" fmla="*/ 71 w 120"/>
                <a:gd name="T25" fmla="*/ 0 h 148"/>
                <a:gd name="T26" fmla="*/ 107 w 120"/>
                <a:gd name="T27" fmla="*/ 16 h 148"/>
                <a:gd name="T28" fmla="*/ 120 w 120"/>
                <a:gd name="T29" fmla="*/ 59 h 148"/>
                <a:gd name="T30" fmla="*/ 120 w 120"/>
                <a:gd name="T31"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148">
                  <a:moveTo>
                    <a:pt x="120" y="148"/>
                  </a:moveTo>
                  <a:cubicBezTo>
                    <a:pt x="96" y="148"/>
                    <a:pt x="96" y="148"/>
                    <a:pt x="96" y="148"/>
                  </a:cubicBezTo>
                  <a:cubicBezTo>
                    <a:pt x="96" y="65"/>
                    <a:pt x="96" y="65"/>
                    <a:pt x="96" y="65"/>
                  </a:cubicBezTo>
                  <a:cubicBezTo>
                    <a:pt x="96" y="35"/>
                    <a:pt x="85" y="20"/>
                    <a:pt x="63" y="20"/>
                  </a:cubicBezTo>
                  <a:cubicBezTo>
                    <a:pt x="51" y="20"/>
                    <a:pt x="42" y="24"/>
                    <a:pt x="34" y="33"/>
                  </a:cubicBezTo>
                  <a:cubicBezTo>
                    <a:pt x="27" y="41"/>
                    <a:pt x="23" y="52"/>
                    <a:pt x="23" y="65"/>
                  </a:cubicBezTo>
                  <a:cubicBezTo>
                    <a:pt x="23" y="148"/>
                    <a:pt x="23" y="148"/>
                    <a:pt x="23" y="148"/>
                  </a:cubicBezTo>
                  <a:cubicBezTo>
                    <a:pt x="0" y="148"/>
                    <a:pt x="0" y="148"/>
                    <a:pt x="0" y="148"/>
                  </a:cubicBezTo>
                  <a:cubicBezTo>
                    <a:pt x="0" y="4"/>
                    <a:pt x="0" y="4"/>
                    <a:pt x="0" y="4"/>
                  </a:cubicBezTo>
                  <a:cubicBezTo>
                    <a:pt x="23" y="4"/>
                    <a:pt x="23" y="4"/>
                    <a:pt x="23" y="4"/>
                  </a:cubicBezTo>
                  <a:cubicBezTo>
                    <a:pt x="23" y="27"/>
                    <a:pt x="23" y="27"/>
                    <a:pt x="23" y="27"/>
                  </a:cubicBezTo>
                  <a:cubicBezTo>
                    <a:pt x="24" y="27"/>
                    <a:pt x="24" y="27"/>
                    <a:pt x="24" y="27"/>
                  </a:cubicBezTo>
                  <a:cubicBezTo>
                    <a:pt x="34" y="9"/>
                    <a:pt x="50" y="0"/>
                    <a:pt x="71" y="0"/>
                  </a:cubicBezTo>
                  <a:cubicBezTo>
                    <a:pt x="87" y="0"/>
                    <a:pt x="99" y="5"/>
                    <a:pt x="107" y="16"/>
                  </a:cubicBezTo>
                  <a:cubicBezTo>
                    <a:pt x="115" y="26"/>
                    <a:pt x="120" y="40"/>
                    <a:pt x="120" y="59"/>
                  </a:cubicBezTo>
                  <a:lnTo>
                    <a:pt x="120"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9"/>
            <p:cNvSpPr>
              <a:spLocks/>
            </p:cNvSpPr>
            <p:nvPr/>
          </p:nvSpPr>
          <p:spPr bwMode="black">
            <a:xfrm>
              <a:off x="5083" y="2095"/>
              <a:ext cx="199" cy="449"/>
            </a:xfrm>
            <a:custGeom>
              <a:avLst/>
              <a:gdLst>
                <a:gd name="T0" fmla="*/ 84 w 84"/>
                <a:gd name="T1" fmla="*/ 185 h 190"/>
                <a:gd name="T2" fmla="*/ 63 w 84"/>
                <a:gd name="T3" fmla="*/ 190 h 190"/>
                <a:gd name="T4" fmla="*/ 25 w 84"/>
                <a:gd name="T5" fmla="*/ 147 h 190"/>
                <a:gd name="T6" fmla="*/ 25 w 84"/>
                <a:gd name="T7" fmla="*/ 62 h 190"/>
                <a:gd name="T8" fmla="*/ 0 w 84"/>
                <a:gd name="T9" fmla="*/ 62 h 190"/>
                <a:gd name="T10" fmla="*/ 0 w 84"/>
                <a:gd name="T11" fmla="*/ 43 h 190"/>
                <a:gd name="T12" fmla="*/ 25 w 84"/>
                <a:gd name="T13" fmla="*/ 43 h 190"/>
                <a:gd name="T14" fmla="*/ 25 w 84"/>
                <a:gd name="T15" fmla="*/ 7 h 190"/>
                <a:gd name="T16" fmla="*/ 48 w 84"/>
                <a:gd name="T17" fmla="*/ 0 h 190"/>
                <a:gd name="T18" fmla="*/ 48 w 84"/>
                <a:gd name="T19" fmla="*/ 43 h 190"/>
                <a:gd name="T20" fmla="*/ 84 w 84"/>
                <a:gd name="T21" fmla="*/ 43 h 190"/>
                <a:gd name="T22" fmla="*/ 84 w 84"/>
                <a:gd name="T23" fmla="*/ 62 h 190"/>
                <a:gd name="T24" fmla="*/ 48 w 84"/>
                <a:gd name="T25" fmla="*/ 62 h 190"/>
                <a:gd name="T26" fmla="*/ 48 w 84"/>
                <a:gd name="T27" fmla="*/ 143 h 190"/>
                <a:gd name="T28" fmla="*/ 53 w 84"/>
                <a:gd name="T29" fmla="*/ 164 h 190"/>
                <a:gd name="T30" fmla="*/ 69 w 84"/>
                <a:gd name="T31" fmla="*/ 170 h 190"/>
                <a:gd name="T32" fmla="*/ 84 w 84"/>
                <a:gd name="T33" fmla="*/ 165 h 190"/>
                <a:gd name="T34" fmla="*/ 84 w 84"/>
                <a:gd name="T35" fmla="*/ 18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 h="190">
                  <a:moveTo>
                    <a:pt x="84" y="185"/>
                  </a:moveTo>
                  <a:cubicBezTo>
                    <a:pt x="79" y="188"/>
                    <a:pt x="72" y="190"/>
                    <a:pt x="63" y="190"/>
                  </a:cubicBezTo>
                  <a:cubicBezTo>
                    <a:pt x="37" y="190"/>
                    <a:pt x="25" y="176"/>
                    <a:pt x="25" y="147"/>
                  </a:cubicBezTo>
                  <a:cubicBezTo>
                    <a:pt x="25" y="62"/>
                    <a:pt x="25" y="62"/>
                    <a:pt x="25" y="62"/>
                  </a:cubicBezTo>
                  <a:cubicBezTo>
                    <a:pt x="0" y="62"/>
                    <a:pt x="0" y="62"/>
                    <a:pt x="0" y="62"/>
                  </a:cubicBezTo>
                  <a:cubicBezTo>
                    <a:pt x="0" y="43"/>
                    <a:pt x="0" y="43"/>
                    <a:pt x="0" y="43"/>
                  </a:cubicBezTo>
                  <a:cubicBezTo>
                    <a:pt x="25" y="43"/>
                    <a:pt x="25" y="43"/>
                    <a:pt x="25" y="43"/>
                  </a:cubicBezTo>
                  <a:cubicBezTo>
                    <a:pt x="25" y="7"/>
                    <a:pt x="25" y="7"/>
                    <a:pt x="25" y="7"/>
                  </a:cubicBezTo>
                  <a:cubicBezTo>
                    <a:pt x="32" y="5"/>
                    <a:pt x="40" y="3"/>
                    <a:pt x="48" y="0"/>
                  </a:cubicBezTo>
                  <a:cubicBezTo>
                    <a:pt x="48" y="43"/>
                    <a:pt x="48" y="43"/>
                    <a:pt x="48" y="43"/>
                  </a:cubicBezTo>
                  <a:cubicBezTo>
                    <a:pt x="84" y="43"/>
                    <a:pt x="84" y="43"/>
                    <a:pt x="84" y="43"/>
                  </a:cubicBezTo>
                  <a:cubicBezTo>
                    <a:pt x="84" y="62"/>
                    <a:pt x="84" y="62"/>
                    <a:pt x="84" y="62"/>
                  </a:cubicBezTo>
                  <a:cubicBezTo>
                    <a:pt x="48" y="62"/>
                    <a:pt x="48" y="62"/>
                    <a:pt x="48" y="62"/>
                  </a:cubicBezTo>
                  <a:cubicBezTo>
                    <a:pt x="48" y="143"/>
                    <a:pt x="48" y="143"/>
                    <a:pt x="48" y="143"/>
                  </a:cubicBezTo>
                  <a:cubicBezTo>
                    <a:pt x="48" y="153"/>
                    <a:pt x="50" y="160"/>
                    <a:pt x="53" y="164"/>
                  </a:cubicBezTo>
                  <a:cubicBezTo>
                    <a:pt x="56" y="168"/>
                    <a:pt x="62" y="170"/>
                    <a:pt x="69" y="170"/>
                  </a:cubicBezTo>
                  <a:cubicBezTo>
                    <a:pt x="75" y="170"/>
                    <a:pt x="80" y="169"/>
                    <a:pt x="84" y="165"/>
                  </a:cubicBezTo>
                  <a:lnTo>
                    <a:pt x="84" y="1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50"/>
            <p:cNvSpPr>
              <a:spLocks noEditPoints="1"/>
            </p:cNvSpPr>
            <p:nvPr/>
          </p:nvSpPr>
          <p:spPr bwMode="black">
            <a:xfrm>
              <a:off x="5303" y="2185"/>
              <a:ext cx="71" cy="68"/>
            </a:xfrm>
            <a:custGeom>
              <a:avLst/>
              <a:gdLst>
                <a:gd name="T0" fmla="*/ 30 w 30"/>
                <a:gd name="T1" fmla="*/ 15 h 29"/>
                <a:gd name="T2" fmla="*/ 25 w 30"/>
                <a:gd name="T3" fmla="*/ 25 h 29"/>
                <a:gd name="T4" fmla="*/ 15 w 30"/>
                <a:gd name="T5" fmla="*/ 29 h 29"/>
                <a:gd name="T6" fmla="*/ 4 w 30"/>
                <a:gd name="T7" fmla="*/ 25 h 29"/>
                <a:gd name="T8" fmla="*/ 0 w 30"/>
                <a:gd name="T9" fmla="*/ 15 h 29"/>
                <a:gd name="T10" fmla="*/ 5 w 30"/>
                <a:gd name="T11" fmla="*/ 4 h 29"/>
                <a:gd name="T12" fmla="*/ 15 w 30"/>
                <a:gd name="T13" fmla="*/ 0 h 29"/>
                <a:gd name="T14" fmla="*/ 25 w 30"/>
                <a:gd name="T15" fmla="*/ 4 h 29"/>
                <a:gd name="T16" fmla="*/ 30 w 30"/>
                <a:gd name="T17" fmla="*/ 15 h 29"/>
                <a:gd name="T18" fmla="*/ 28 w 30"/>
                <a:gd name="T19" fmla="*/ 15 h 29"/>
                <a:gd name="T20" fmla="*/ 24 w 30"/>
                <a:gd name="T21" fmla="*/ 5 h 29"/>
                <a:gd name="T22" fmla="*/ 15 w 30"/>
                <a:gd name="T23" fmla="*/ 2 h 29"/>
                <a:gd name="T24" fmla="*/ 6 w 30"/>
                <a:gd name="T25" fmla="*/ 5 h 29"/>
                <a:gd name="T26" fmla="*/ 2 w 30"/>
                <a:gd name="T27" fmla="*/ 15 h 29"/>
                <a:gd name="T28" fmla="*/ 6 w 30"/>
                <a:gd name="T29" fmla="*/ 24 h 29"/>
                <a:gd name="T30" fmla="*/ 15 w 30"/>
                <a:gd name="T31" fmla="*/ 28 h 29"/>
                <a:gd name="T32" fmla="*/ 24 w 30"/>
                <a:gd name="T33" fmla="*/ 24 h 29"/>
                <a:gd name="T34" fmla="*/ 28 w 30"/>
                <a:gd name="T35" fmla="*/ 15 h 29"/>
                <a:gd name="T36" fmla="*/ 22 w 30"/>
                <a:gd name="T37" fmla="*/ 24 h 29"/>
                <a:gd name="T38" fmla="*/ 19 w 30"/>
                <a:gd name="T39" fmla="*/ 24 h 29"/>
                <a:gd name="T40" fmla="*/ 17 w 30"/>
                <a:gd name="T41" fmla="*/ 19 h 29"/>
                <a:gd name="T42" fmla="*/ 14 w 30"/>
                <a:gd name="T43" fmla="*/ 16 h 29"/>
                <a:gd name="T44" fmla="*/ 12 w 30"/>
                <a:gd name="T45" fmla="*/ 16 h 29"/>
                <a:gd name="T46" fmla="*/ 12 w 30"/>
                <a:gd name="T47" fmla="*/ 24 h 29"/>
                <a:gd name="T48" fmla="*/ 9 w 30"/>
                <a:gd name="T49" fmla="*/ 24 h 29"/>
                <a:gd name="T50" fmla="*/ 9 w 30"/>
                <a:gd name="T51" fmla="*/ 5 h 29"/>
                <a:gd name="T52" fmla="*/ 15 w 30"/>
                <a:gd name="T53" fmla="*/ 5 h 29"/>
                <a:gd name="T54" fmla="*/ 20 w 30"/>
                <a:gd name="T55" fmla="*/ 7 h 29"/>
                <a:gd name="T56" fmla="*/ 21 w 30"/>
                <a:gd name="T57" fmla="*/ 10 h 29"/>
                <a:gd name="T58" fmla="*/ 20 w 30"/>
                <a:gd name="T59" fmla="*/ 13 h 29"/>
                <a:gd name="T60" fmla="*/ 17 w 30"/>
                <a:gd name="T61" fmla="*/ 15 h 29"/>
                <a:gd name="T62" fmla="*/ 17 w 30"/>
                <a:gd name="T63" fmla="*/ 15 h 29"/>
                <a:gd name="T64" fmla="*/ 20 w 30"/>
                <a:gd name="T65" fmla="*/ 19 h 29"/>
                <a:gd name="T66" fmla="*/ 22 w 30"/>
                <a:gd name="T67" fmla="*/ 24 h 29"/>
                <a:gd name="T68" fmla="*/ 19 w 30"/>
                <a:gd name="T69" fmla="*/ 10 h 29"/>
                <a:gd name="T70" fmla="*/ 18 w 30"/>
                <a:gd name="T71" fmla="*/ 8 h 29"/>
                <a:gd name="T72" fmla="*/ 14 w 30"/>
                <a:gd name="T73" fmla="*/ 7 h 29"/>
                <a:gd name="T74" fmla="*/ 12 w 30"/>
                <a:gd name="T75" fmla="*/ 7 h 29"/>
                <a:gd name="T76" fmla="*/ 12 w 30"/>
                <a:gd name="T77" fmla="*/ 14 h 29"/>
                <a:gd name="T78" fmla="*/ 15 w 30"/>
                <a:gd name="T79" fmla="*/ 14 h 29"/>
                <a:gd name="T80" fmla="*/ 19 w 30"/>
                <a:gd name="T81" fmla="*/ 1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 h="29">
                  <a:moveTo>
                    <a:pt x="30" y="15"/>
                  </a:moveTo>
                  <a:cubicBezTo>
                    <a:pt x="30" y="19"/>
                    <a:pt x="28" y="22"/>
                    <a:pt x="25" y="25"/>
                  </a:cubicBezTo>
                  <a:cubicBezTo>
                    <a:pt x="23" y="28"/>
                    <a:pt x="19" y="29"/>
                    <a:pt x="15" y="29"/>
                  </a:cubicBezTo>
                  <a:cubicBezTo>
                    <a:pt x="11" y="29"/>
                    <a:pt x="7" y="28"/>
                    <a:pt x="4" y="25"/>
                  </a:cubicBezTo>
                  <a:cubicBezTo>
                    <a:pt x="2" y="22"/>
                    <a:pt x="0" y="19"/>
                    <a:pt x="0" y="15"/>
                  </a:cubicBezTo>
                  <a:cubicBezTo>
                    <a:pt x="0" y="11"/>
                    <a:pt x="2" y="7"/>
                    <a:pt x="5" y="4"/>
                  </a:cubicBezTo>
                  <a:cubicBezTo>
                    <a:pt x="7" y="2"/>
                    <a:pt x="11" y="0"/>
                    <a:pt x="15" y="0"/>
                  </a:cubicBezTo>
                  <a:cubicBezTo>
                    <a:pt x="19" y="0"/>
                    <a:pt x="23" y="1"/>
                    <a:pt x="25" y="4"/>
                  </a:cubicBezTo>
                  <a:cubicBezTo>
                    <a:pt x="28" y="7"/>
                    <a:pt x="30" y="10"/>
                    <a:pt x="30" y="15"/>
                  </a:cubicBezTo>
                  <a:close/>
                  <a:moveTo>
                    <a:pt x="28" y="15"/>
                  </a:moveTo>
                  <a:cubicBezTo>
                    <a:pt x="28" y="11"/>
                    <a:pt x="27" y="8"/>
                    <a:pt x="24" y="5"/>
                  </a:cubicBezTo>
                  <a:cubicBezTo>
                    <a:pt x="22" y="3"/>
                    <a:pt x="19" y="2"/>
                    <a:pt x="15" y="2"/>
                  </a:cubicBezTo>
                  <a:cubicBezTo>
                    <a:pt x="11" y="2"/>
                    <a:pt x="8" y="3"/>
                    <a:pt x="6" y="5"/>
                  </a:cubicBezTo>
                  <a:cubicBezTo>
                    <a:pt x="3" y="8"/>
                    <a:pt x="2" y="11"/>
                    <a:pt x="2" y="15"/>
                  </a:cubicBezTo>
                  <a:cubicBezTo>
                    <a:pt x="2" y="18"/>
                    <a:pt x="3" y="21"/>
                    <a:pt x="6" y="24"/>
                  </a:cubicBezTo>
                  <a:cubicBezTo>
                    <a:pt x="8" y="26"/>
                    <a:pt x="11" y="28"/>
                    <a:pt x="15" y="28"/>
                  </a:cubicBezTo>
                  <a:cubicBezTo>
                    <a:pt x="19" y="28"/>
                    <a:pt x="22" y="26"/>
                    <a:pt x="24" y="24"/>
                  </a:cubicBezTo>
                  <a:cubicBezTo>
                    <a:pt x="27" y="21"/>
                    <a:pt x="28" y="18"/>
                    <a:pt x="28" y="15"/>
                  </a:cubicBezTo>
                  <a:close/>
                  <a:moveTo>
                    <a:pt x="22" y="24"/>
                  </a:moveTo>
                  <a:cubicBezTo>
                    <a:pt x="19" y="24"/>
                    <a:pt x="19" y="24"/>
                    <a:pt x="19" y="24"/>
                  </a:cubicBezTo>
                  <a:cubicBezTo>
                    <a:pt x="17" y="19"/>
                    <a:pt x="17" y="19"/>
                    <a:pt x="17" y="19"/>
                  </a:cubicBezTo>
                  <a:cubicBezTo>
                    <a:pt x="16" y="17"/>
                    <a:pt x="15" y="16"/>
                    <a:pt x="14" y="16"/>
                  </a:cubicBezTo>
                  <a:cubicBezTo>
                    <a:pt x="12" y="16"/>
                    <a:pt x="12" y="16"/>
                    <a:pt x="12" y="16"/>
                  </a:cubicBezTo>
                  <a:cubicBezTo>
                    <a:pt x="12" y="24"/>
                    <a:pt x="12" y="24"/>
                    <a:pt x="12" y="24"/>
                  </a:cubicBezTo>
                  <a:cubicBezTo>
                    <a:pt x="9" y="24"/>
                    <a:pt x="9" y="24"/>
                    <a:pt x="9" y="24"/>
                  </a:cubicBezTo>
                  <a:cubicBezTo>
                    <a:pt x="9" y="5"/>
                    <a:pt x="9" y="5"/>
                    <a:pt x="9" y="5"/>
                  </a:cubicBezTo>
                  <a:cubicBezTo>
                    <a:pt x="15" y="5"/>
                    <a:pt x="15" y="5"/>
                    <a:pt x="15" y="5"/>
                  </a:cubicBezTo>
                  <a:cubicBezTo>
                    <a:pt x="17" y="5"/>
                    <a:pt x="19" y="6"/>
                    <a:pt x="20" y="7"/>
                  </a:cubicBezTo>
                  <a:cubicBezTo>
                    <a:pt x="21" y="8"/>
                    <a:pt x="21" y="9"/>
                    <a:pt x="21" y="10"/>
                  </a:cubicBezTo>
                  <a:cubicBezTo>
                    <a:pt x="21" y="11"/>
                    <a:pt x="21" y="13"/>
                    <a:pt x="20" y="13"/>
                  </a:cubicBezTo>
                  <a:cubicBezTo>
                    <a:pt x="19" y="14"/>
                    <a:pt x="18" y="15"/>
                    <a:pt x="17" y="15"/>
                  </a:cubicBezTo>
                  <a:cubicBezTo>
                    <a:pt x="17" y="15"/>
                    <a:pt x="17" y="15"/>
                    <a:pt x="17" y="15"/>
                  </a:cubicBezTo>
                  <a:cubicBezTo>
                    <a:pt x="18" y="16"/>
                    <a:pt x="19" y="17"/>
                    <a:pt x="20" y="19"/>
                  </a:cubicBezTo>
                  <a:lnTo>
                    <a:pt x="22" y="24"/>
                  </a:lnTo>
                  <a:close/>
                  <a:moveTo>
                    <a:pt x="19" y="10"/>
                  </a:moveTo>
                  <a:cubicBezTo>
                    <a:pt x="19" y="9"/>
                    <a:pt x="18" y="9"/>
                    <a:pt x="18" y="8"/>
                  </a:cubicBezTo>
                  <a:cubicBezTo>
                    <a:pt x="17" y="8"/>
                    <a:pt x="16" y="7"/>
                    <a:pt x="14" y="7"/>
                  </a:cubicBezTo>
                  <a:cubicBezTo>
                    <a:pt x="12" y="7"/>
                    <a:pt x="12" y="7"/>
                    <a:pt x="12" y="7"/>
                  </a:cubicBezTo>
                  <a:cubicBezTo>
                    <a:pt x="12" y="14"/>
                    <a:pt x="12" y="14"/>
                    <a:pt x="12" y="14"/>
                  </a:cubicBezTo>
                  <a:cubicBezTo>
                    <a:pt x="15" y="14"/>
                    <a:pt x="15" y="14"/>
                    <a:pt x="15" y="14"/>
                  </a:cubicBezTo>
                  <a:cubicBezTo>
                    <a:pt x="17" y="14"/>
                    <a:pt x="19" y="13"/>
                    <a:pt x="19"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1"/>
            <p:cNvSpPr>
              <a:spLocks/>
            </p:cNvSpPr>
            <p:nvPr/>
          </p:nvSpPr>
          <p:spPr bwMode="black">
            <a:xfrm>
              <a:off x="2336" y="1833"/>
              <a:ext cx="175" cy="172"/>
            </a:xfrm>
            <a:custGeom>
              <a:avLst/>
              <a:gdLst>
                <a:gd name="T0" fmla="*/ 74 w 74"/>
                <a:gd name="T1" fmla="*/ 73 h 73"/>
                <a:gd name="T2" fmla="*/ 66 w 74"/>
                <a:gd name="T3" fmla="*/ 73 h 73"/>
                <a:gd name="T4" fmla="*/ 66 w 74"/>
                <a:gd name="T5" fmla="*/ 24 h 73"/>
                <a:gd name="T6" fmla="*/ 66 w 74"/>
                <a:gd name="T7" fmla="*/ 10 h 73"/>
                <a:gd name="T8" fmla="*/ 66 w 74"/>
                <a:gd name="T9" fmla="*/ 10 h 73"/>
                <a:gd name="T10" fmla="*/ 64 w 74"/>
                <a:gd name="T11" fmla="*/ 17 h 73"/>
                <a:gd name="T12" fmla="*/ 39 w 74"/>
                <a:gd name="T13" fmla="*/ 73 h 73"/>
                <a:gd name="T14" fmla="*/ 35 w 74"/>
                <a:gd name="T15" fmla="*/ 73 h 73"/>
                <a:gd name="T16" fmla="*/ 10 w 74"/>
                <a:gd name="T17" fmla="*/ 17 h 73"/>
                <a:gd name="T18" fmla="*/ 8 w 74"/>
                <a:gd name="T19" fmla="*/ 10 h 73"/>
                <a:gd name="T20" fmla="*/ 8 w 74"/>
                <a:gd name="T21" fmla="*/ 10 h 73"/>
                <a:gd name="T22" fmla="*/ 8 w 74"/>
                <a:gd name="T23" fmla="*/ 24 h 73"/>
                <a:gd name="T24" fmla="*/ 8 w 74"/>
                <a:gd name="T25" fmla="*/ 73 h 73"/>
                <a:gd name="T26" fmla="*/ 0 w 74"/>
                <a:gd name="T27" fmla="*/ 73 h 73"/>
                <a:gd name="T28" fmla="*/ 0 w 74"/>
                <a:gd name="T29" fmla="*/ 0 h 73"/>
                <a:gd name="T30" fmla="*/ 11 w 74"/>
                <a:gd name="T31" fmla="*/ 0 h 73"/>
                <a:gd name="T32" fmla="*/ 34 w 74"/>
                <a:gd name="T33" fmla="*/ 51 h 73"/>
                <a:gd name="T34" fmla="*/ 37 w 74"/>
                <a:gd name="T35" fmla="*/ 59 h 73"/>
                <a:gd name="T36" fmla="*/ 37 w 74"/>
                <a:gd name="T37" fmla="*/ 59 h 73"/>
                <a:gd name="T38" fmla="*/ 41 w 74"/>
                <a:gd name="T39" fmla="*/ 50 h 73"/>
                <a:gd name="T40" fmla="*/ 63 w 74"/>
                <a:gd name="T41" fmla="*/ 0 h 73"/>
                <a:gd name="T42" fmla="*/ 74 w 74"/>
                <a:gd name="T43" fmla="*/ 0 h 73"/>
                <a:gd name="T44" fmla="*/ 74 w 74"/>
                <a:gd name="T4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 h="73">
                  <a:moveTo>
                    <a:pt x="74" y="73"/>
                  </a:moveTo>
                  <a:cubicBezTo>
                    <a:pt x="66" y="73"/>
                    <a:pt x="66" y="73"/>
                    <a:pt x="66" y="73"/>
                  </a:cubicBezTo>
                  <a:cubicBezTo>
                    <a:pt x="66" y="24"/>
                    <a:pt x="66" y="24"/>
                    <a:pt x="66" y="24"/>
                  </a:cubicBezTo>
                  <a:cubicBezTo>
                    <a:pt x="66" y="20"/>
                    <a:pt x="66" y="15"/>
                    <a:pt x="66" y="10"/>
                  </a:cubicBezTo>
                  <a:cubicBezTo>
                    <a:pt x="66" y="10"/>
                    <a:pt x="66" y="10"/>
                    <a:pt x="66" y="10"/>
                  </a:cubicBezTo>
                  <a:cubicBezTo>
                    <a:pt x="65" y="13"/>
                    <a:pt x="65" y="15"/>
                    <a:pt x="64" y="17"/>
                  </a:cubicBezTo>
                  <a:cubicBezTo>
                    <a:pt x="39" y="73"/>
                    <a:pt x="39" y="73"/>
                    <a:pt x="39" y="73"/>
                  </a:cubicBezTo>
                  <a:cubicBezTo>
                    <a:pt x="35" y="73"/>
                    <a:pt x="35" y="73"/>
                    <a:pt x="35" y="73"/>
                  </a:cubicBezTo>
                  <a:cubicBezTo>
                    <a:pt x="10" y="17"/>
                    <a:pt x="10" y="17"/>
                    <a:pt x="10" y="17"/>
                  </a:cubicBezTo>
                  <a:cubicBezTo>
                    <a:pt x="9" y="16"/>
                    <a:pt x="9" y="13"/>
                    <a:pt x="8" y="10"/>
                  </a:cubicBezTo>
                  <a:cubicBezTo>
                    <a:pt x="8" y="10"/>
                    <a:pt x="8" y="10"/>
                    <a:pt x="8" y="10"/>
                  </a:cubicBezTo>
                  <a:cubicBezTo>
                    <a:pt x="8" y="13"/>
                    <a:pt x="8" y="17"/>
                    <a:pt x="8" y="24"/>
                  </a:cubicBezTo>
                  <a:cubicBezTo>
                    <a:pt x="8" y="73"/>
                    <a:pt x="8" y="73"/>
                    <a:pt x="8" y="73"/>
                  </a:cubicBezTo>
                  <a:cubicBezTo>
                    <a:pt x="0" y="73"/>
                    <a:pt x="0" y="73"/>
                    <a:pt x="0" y="73"/>
                  </a:cubicBezTo>
                  <a:cubicBezTo>
                    <a:pt x="0" y="0"/>
                    <a:pt x="0" y="0"/>
                    <a:pt x="0" y="0"/>
                  </a:cubicBezTo>
                  <a:cubicBezTo>
                    <a:pt x="11" y="0"/>
                    <a:pt x="11" y="0"/>
                    <a:pt x="11" y="0"/>
                  </a:cubicBezTo>
                  <a:cubicBezTo>
                    <a:pt x="34" y="51"/>
                    <a:pt x="34" y="51"/>
                    <a:pt x="34" y="51"/>
                  </a:cubicBezTo>
                  <a:cubicBezTo>
                    <a:pt x="35" y="54"/>
                    <a:pt x="36" y="57"/>
                    <a:pt x="37" y="59"/>
                  </a:cubicBezTo>
                  <a:cubicBezTo>
                    <a:pt x="37" y="59"/>
                    <a:pt x="37" y="59"/>
                    <a:pt x="37" y="59"/>
                  </a:cubicBezTo>
                  <a:cubicBezTo>
                    <a:pt x="39" y="55"/>
                    <a:pt x="40" y="52"/>
                    <a:pt x="41" y="50"/>
                  </a:cubicBezTo>
                  <a:cubicBezTo>
                    <a:pt x="63" y="0"/>
                    <a:pt x="63" y="0"/>
                    <a:pt x="63" y="0"/>
                  </a:cubicBezTo>
                  <a:cubicBezTo>
                    <a:pt x="74" y="0"/>
                    <a:pt x="74" y="0"/>
                    <a:pt x="74" y="0"/>
                  </a:cubicBezTo>
                  <a:lnTo>
                    <a:pt x="74" y="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2"/>
            <p:cNvSpPr>
              <a:spLocks noEditPoints="1"/>
            </p:cNvSpPr>
            <p:nvPr/>
          </p:nvSpPr>
          <p:spPr bwMode="black">
            <a:xfrm>
              <a:off x="2551" y="1826"/>
              <a:ext cx="26" cy="179"/>
            </a:xfrm>
            <a:custGeom>
              <a:avLst/>
              <a:gdLst>
                <a:gd name="T0" fmla="*/ 11 w 11"/>
                <a:gd name="T1" fmla="*/ 5 h 76"/>
                <a:gd name="T2" fmla="*/ 9 w 11"/>
                <a:gd name="T3" fmla="*/ 9 h 76"/>
                <a:gd name="T4" fmla="*/ 5 w 11"/>
                <a:gd name="T5" fmla="*/ 10 h 76"/>
                <a:gd name="T6" fmla="*/ 2 w 11"/>
                <a:gd name="T7" fmla="*/ 9 h 76"/>
                <a:gd name="T8" fmla="*/ 0 w 11"/>
                <a:gd name="T9" fmla="*/ 5 h 76"/>
                <a:gd name="T10" fmla="*/ 2 w 11"/>
                <a:gd name="T11" fmla="*/ 1 h 76"/>
                <a:gd name="T12" fmla="*/ 5 w 11"/>
                <a:gd name="T13" fmla="*/ 0 h 76"/>
                <a:gd name="T14" fmla="*/ 9 w 11"/>
                <a:gd name="T15" fmla="*/ 1 h 76"/>
                <a:gd name="T16" fmla="*/ 11 w 11"/>
                <a:gd name="T17" fmla="*/ 5 h 76"/>
                <a:gd name="T18" fmla="*/ 9 w 11"/>
                <a:gd name="T19" fmla="*/ 76 h 76"/>
                <a:gd name="T20" fmla="*/ 1 w 11"/>
                <a:gd name="T21" fmla="*/ 76 h 76"/>
                <a:gd name="T22" fmla="*/ 1 w 11"/>
                <a:gd name="T23" fmla="*/ 24 h 76"/>
                <a:gd name="T24" fmla="*/ 9 w 11"/>
                <a:gd name="T25" fmla="*/ 24 h 76"/>
                <a:gd name="T26" fmla="*/ 9 w 11"/>
                <a:gd name="T2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76">
                  <a:moveTo>
                    <a:pt x="11" y="5"/>
                  </a:moveTo>
                  <a:cubicBezTo>
                    <a:pt x="11" y="7"/>
                    <a:pt x="10" y="8"/>
                    <a:pt x="9" y="9"/>
                  </a:cubicBezTo>
                  <a:cubicBezTo>
                    <a:pt x="8" y="10"/>
                    <a:pt x="7" y="10"/>
                    <a:pt x="5" y="10"/>
                  </a:cubicBezTo>
                  <a:cubicBezTo>
                    <a:pt x="4" y="10"/>
                    <a:pt x="3" y="10"/>
                    <a:pt x="2" y="9"/>
                  </a:cubicBezTo>
                  <a:cubicBezTo>
                    <a:pt x="1" y="8"/>
                    <a:pt x="0" y="7"/>
                    <a:pt x="0" y="5"/>
                  </a:cubicBezTo>
                  <a:cubicBezTo>
                    <a:pt x="0" y="3"/>
                    <a:pt x="1" y="2"/>
                    <a:pt x="2" y="1"/>
                  </a:cubicBezTo>
                  <a:cubicBezTo>
                    <a:pt x="3" y="0"/>
                    <a:pt x="4" y="0"/>
                    <a:pt x="5" y="0"/>
                  </a:cubicBezTo>
                  <a:cubicBezTo>
                    <a:pt x="7" y="0"/>
                    <a:pt x="8" y="0"/>
                    <a:pt x="9" y="1"/>
                  </a:cubicBezTo>
                  <a:cubicBezTo>
                    <a:pt x="10" y="2"/>
                    <a:pt x="11" y="3"/>
                    <a:pt x="11" y="5"/>
                  </a:cubicBezTo>
                  <a:close/>
                  <a:moveTo>
                    <a:pt x="9" y="76"/>
                  </a:moveTo>
                  <a:cubicBezTo>
                    <a:pt x="1" y="76"/>
                    <a:pt x="1" y="76"/>
                    <a:pt x="1" y="76"/>
                  </a:cubicBezTo>
                  <a:cubicBezTo>
                    <a:pt x="1" y="24"/>
                    <a:pt x="1" y="24"/>
                    <a:pt x="1" y="24"/>
                  </a:cubicBezTo>
                  <a:cubicBezTo>
                    <a:pt x="9" y="24"/>
                    <a:pt x="9" y="24"/>
                    <a:pt x="9" y="24"/>
                  </a:cubicBezTo>
                  <a:lnTo>
                    <a:pt x="9"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53"/>
            <p:cNvSpPr>
              <a:spLocks/>
            </p:cNvSpPr>
            <p:nvPr/>
          </p:nvSpPr>
          <p:spPr bwMode="black">
            <a:xfrm>
              <a:off x="2603" y="1878"/>
              <a:ext cx="92" cy="130"/>
            </a:xfrm>
            <a:custGeom>
              <a:avLst/>
              <a:gdLst>
                <a:gd name="T0" fmla="*/ 39 w 39"/>
                <a:gd name="T1" fmla="*/ 51 h 55"/>
                <a:gd name="T2" fmla="*/ 25 w 39"/>
                <a:gd name="T3" fmla="*/ 55 h 55"/>
                <a:gd name="T4" fmla="*/ 7 w 39"/>
                <a:gd name="T5" fmla="*/ 47 h 55"/>
                <a:gd name="T6" fmla="*/ 0 w 39"/>
                <a:gd name="T7" fmla="*/ 29 h 55"/>
                <a:gd name="T8" fmla="*/ 8 w 39"/>
                <a:gd name="T9" fmla="*/ 8 h 55"/>
                <a:gd name="T10" fmla="*/ 27 w 39"/>
                <a:gd name="T11" fmla="*/ 0 h 55"/>
                <a:gd name="T12" fmla="*/ 39 w 39"/>
                <a:gd name="T13" fmla="*/ 3 h 55"/>
                <a:gd name="T14" fmla="*/ 39 w 39"/>
                <a:gd name="T15" fmla="*/ 12 h 55"/>
                <a:gd name="T16" fmla="*/ 27 w 39"/>
                <a:gd name="T17" fmla="*/ 7 h 55"/>
                <a:gd name="T18" fmla="*/ 14 w 39"/>
                <a:gd name="T19" fmla="*/ 13 h 55"/>
                <a:gd name="T20" fmla="*/ 9 w 39"/>
                <a:gd name="T21" fmla="*/ 28 h 55"/>
                <a:gd name="T22" fmla="*/ 14 w 39"/>
                <a:gd name="T23" fmla="*/ 43 h 55"/>
                <a:gd name="T24" fmla="*/ 27 w 39"/>
                <a:gd name="T25" fmla="*/ 48 h 55"/>
                <a:gd name="T26" fmla="*/ 39 w 39"/>
                <a:gd name="T27" fmla="*/ 43 h 55"/>
                <a:gd name="T28" fmla="*/ 39 w 39"/>
                <a:gd name="T29" fmla="*/ 5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55">
                  <a:moveTo>
                    <a:pt x="39" y="51"/>
                  </a:moveTo>
                  <a:cubicBezTo>
                    <a:pt x="35" y="54"/>
                    <a:pt x="31" y="55"/>
                    <a:pt x="25" y="55"/>
                  </a:cubicBezTo>
                  <a:cubicBezTo>
                    <a:pt x="18" y="55"/>
                    <a:pt x="12" y="52"/>
                    <a:pt x="7" y="47"/>
                  </a:cubicBezTo>
                  <a:cubicBezTo>
                    <a:pt x="3" y="43"/>
                    <a:pt x="0" y="36"/>
                    <a:pt x="0" y="29"/>
                  </a:cubicBezTo>
                  <a:cubicBezTo>
                    <a:pt x="0" y="20"/>
                    <a:pt x="3" y="13"/>
                    <a:pt x="8" y="8"/>
                  </a:cubicBezTo>
                  <a:cubicBezTo>
                    <a:pt x="13" y="3"/>
                    <a:pt x="19" y="0"/>
                    <a:pt x="27" y="0"/>
                  </a:cubicBezTo>
                  <a:cubicBezTo>
                    <a:pt x="32" y="0"/>
                    <a:pt x="36" y="1"/>
                    <a:pt x="39" y="3"/>
                  </a:cubicBezTo>
                  <a:cubicBezTo>
                    <a:pt x="39" y="12"/>
                    <a:pt x="39" y="12"/>
                    <a:pt x="39" y="12"/>
                  </a:cubicBezTo>
                  <a:cubicBezTo>
                    <a:pt x="36" y="9"/>
                    <a:pt x="32" y="7"/>
                    <a:pt x="27" y="7"/>
                  </a:cubicBezTo>
                  <a:cubicBezTo>
                    <a:pt x="22" y="7"/>
                    <a:pt x="18" y="9"/>
                    <a:pt x="14" y="13"/>
                  </a:cubicBezTo>
                  <a:cubicBezTo>
                    <a:pt x="11" y="17"/>
                    <a:pt x="9" y="22"/>
                    <a:pt x="9" y="28"/>
                  </a:cubicBezTo>
                  <a:cubicBezTo>
                    <a:pt x="9" y="34"/>
                    <a:pt x="11" y="39"/>
                    <a:pt x="14" y="43"/>
                  </a:cubicBezTo>
                  <a:cubicBezTo>
                    <a:pt x="17" y="46"/>
                    <a:pt x="21" y="48"/>
                    <a:pt x="27" y="48"/>
                  </a:cubicBezTo>
                  <a:cubicBezTo>
                    <a:pt x="31" y="48"/>
                    <a:pt x="35" y="46"/>
                    <a:pt x="39" y="43"/>
                  </a:cubicBezTo>
                  <a:lnTo>
                    <a:pt x="39"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54"/>
            <p:cNvSpPr>
              <a:spLocks/>
            </p:cNvSpPr>
            <p:nvPr/>
          </p:nvSpPr>
          <p:spPr bwMode="black">
            <a:xfrm>
              <a:off x="2726" y="1880"/>
              <a:ext cx="64" cy="125"/>
            </a:xfrm>
            <a:custGeom>
              <a:avLst/>
              <a:gdLst>
                <a:gd name="T0" fmla="*/ 27 w 27"/>
                <a:gd name="T1" fmla="*/ 9 h 53"/>
                <a:gd name="T2" fmla="*/ 21 w 27"/>
                <a:gd name="T3" fmla="*/ 7 h 53"/>
                <a:gd name="T4" fmla="*/ 12 w 27"/>
                <a:gd name="T5" fmla="*/ 12 h 53"/>
                <a:gd name="T6" fmla="*/ 8 w 27"/>
                <a:gd name="T7" fmla="*/ 26 h 53"/>
                <a:gd name="T8" fmla="*/ 8 w 27"/>
                <a:gd name="T9" fmla="*/ 53 h 53"/>
                <a:gd name="T10" fmla="*/ 0 w 27"/>
                <a:gd name="T11" fmla="*/ 53 h 53"/>
                <a:gd name="T12" fmla="*/ 0 w 27"/>
                <a:gd name="T13" fmla="*/ 1 h 53"/>
                <a:gd name="T14" fmla="*/ 8 w 27"/>
                <a:gd name="T15" fmla="*/ 1 h 53"/>
                <a:gd name="T16" fmla="*/ 8 w 27"/>
                <a:gd name="T17" fmla="*/ 11 h 53"/>
                <a:gd name="T18" fmla="*/ 9 w 27"/>
                <a:gd name="T19" fmla="*/ 11 h 53"/>
                <a:gd name="T20" fmla="*/ 14 w 27"/>
                <a:gd name="T21" fmla="*/ 3 h 53"/>
                <a:gd name="T22" fmla="*/ 22 w 27"/>
                <a:gd name="T23" fmla="*/ 0 h 53"/>
                <a:gd name="T24" fmla="*/ 27 w 27"/>
                <a:gd name="T25" fmla="*/ 0 h 53"/>
                <a:gd name="T26" fmla="*/ 27 w 27"/>
                <a:gd name="T27"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53">
                  <a:moveTo>
                    <a:pt x="27" y="9"/>
                  </a:moveTo>
                  <a:cubicBezTo>
                    <a:pt x="26" y="8"/>
                    <a:pt x="24" y="7"/>
                    <a:pt x="21" y="7"/>
                  </a:cubicBezTo>
                  <a:cubicBezTo>
                    <a:pt x="17" y="7"/>
                    <a:pt x="15" y="9"/>
                    <a:pt x="12" y="12"/>
                  </a:cubicBezTo>
                  <a:cubicBezTo>
                    <a:pt x="10" y="15"/>
                    <a:pt x="8" y="20"/>
                    <a:pt x="8" y="26"/>
                  </a:cubicBezTo>
                  <a:cubicBezTo>
                    <a:pt x="8" y="53"/>
                    <a:pt x="8" y="53"/>
                    <a:pt x="8" y="53"/>
                  </a:cubicBezTo>
                  <a:cubicBezTo>
                    <a:pt x="0" y="53"/>
                    <a:pt x="0" y="53"/>
                    <a:pt x="0" y="53"/>
                  </a:cubicBezTo>
                  <a:cubicBezTo>
                    <a:pt x="0" y="1"/>
                    <a:pt x="0" y="1"/>
                    <a:pt x="0" y="1"/>
                  </a:cubicBezTo>
                  <a:cubicBezTo>
                    <a:pt x="8" y="1"/>
                    <a:pt x="8" y="1"/>
                    <a:pt x="8" y="1"/>
                  </a:cubicBezTo>
                  <a:cubicBezTo>
                    <a:pt x="8" y="11"/>
                    <a:pt x="8" y="11"/>
                    <a:pt x="8" y="11"/>
                  </a:cubicBezTo>
                  <a:cubicBezTo>
                    <a:pt x="9" y="11"/>
                    <a:pt x="9" y="11"/>
                    <a:pt x="9" y="11"/>
                  </a:cubicBezTo>
                  <a:cubicBezTo>
                    <a:pt x="10" y="8"/>
                    <a:pt x="12" y="5"/>
                    <a:pt x="14" y="3"/>
                  </a:cubicBezTo>
                  <a:cubicBezTo>
                    <a:pt x="17" y="1"/>
                    <a:pt x="19" y="0"/>
                    <a:pt x="22" y="0"/>
                  </a:cubicBezTo>
                  <a:cubicBezTo>
                    <a:pt x="24" y="0"/>
                    <a:pt x="26" y="0"/>
                    <a:pt x="27" y="0"/>
                  </a:cubicBezTo>
                  <a:lnTo>
                    <a:pt x="27"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5"/>
            <p:cNvSpPr>
              <a:spLocks noEditPoints="1"/>
            </p:cNvSpPr>
            <p:nvPr/>
          </p:nvSpPr>
          <p:spPr bwMode="black">
            <a:xfrm>
              <a:off x="2799" y="1878"/>
              <a:ext cx="121" cy="130"/>
            </a:xfrm>
            <a:custGeom>
              <a:avLst/>
              <a:gdLst>
                <a:gd name="T0" fmla="*/ 51 w 51"/>
                <a:gd name="T1" fmla="*/ 27 h 55"/>
                <a:gd name="T2" fmla="*/ 44 w 51"/>
                <a:gd name="T3" fmla="*/ 47 h 55"/>
                <a:gd name="T4" fmla="*/ 25 w 51"/>
                <a:gd name="T5" fmla="*/ 55 h 55"/>
                <a:gd name="T6" fmla="*/ 7 w 51"/>
                <a:gd name="T7" fmla="*/ 47 h 55"/>
                <a:gd name="T8" fmla="*/ 0 w 51"/>
                <a:gd name="T9" fmla="*/ 28 h 55"/>
                <a:gd name="T10" fmla="*/ 7 w 51"/>
                <a:gd name="T11" fmla="*/ 7 h 55"/>
                <a:gd name="T12" fmla="*/ 26 w 51"/>
                <a:gd name="T13" fmla="*/ 0 h 55"/>
                <a:gd name="T14" fmla="*/ 45 w 51"/>
                <a:gd name="T15" fmla="*/ 8 h 55"/>
                <a:gd name="T16" fmla="*/ 51 w 51"/>
                <a:gd name="T17" fmla="*/ 27 h 55"/>
                <a:gd name="T18" fmla="*/ 43 w 51"/>
                <a:gd name="T19" fmla="*/ 28 h 55"/>
                <a:gd name="T20" fmla="*/ 38 w 51"/>
                <a:gd name="T21" fmla="*/ 12 h 55"/>
                <a:gd name="T22" fmla="*/ 26 w 51"/>
                <a:gd name="T23" fmla="*/ 7 h 55"/>
                <a:gd name="T24" fmla="*/ 13 w 51"/>
                <a:gd name="T25" fmla="*/ 13 h 55"/>
                <a:gd name="T26" fmla="*/ 8 w 51"/>
                <a:gd name="T27" fmla="*/ 28 h 55"/>
                <a:gd name="T28" fmla="*/ 13 w 51"/>
                <a:gd name="T29" fmla="*/ 43 h 55"/>
                <a:gd name="T30" fmla="*/ 26 w 51"/>
                <a:gd name="T31" fmla="*/ 48 h 55"/>
                <a:gd name="T32" fmla="*/ 38 w 51"/>
                <a:gd name="T33" fmla="*/ 42 h 55"/>
                <a:gd name="T34" fmla="*/ 43 w 51"/>
                <a:gd name="T35"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55">
                  <a:moveTo>
                    <a:pt x="51" y="27"/>
                  </a:moveTo>
                  <a:cubicBezTo>
                    <a:pt x="51" y="36"/>
                    <a:pt x="49" y="42"/>
                    <a:pt x="44" y="47"/>
                  </a:cubicBezTo>
                  <a:cubicBezTo>
                    <a:pt x="39" y="52"/>
                    <a:pt x="33" y="55"/>
                    <a:pt x="25" y="55"/>
                  </a:cubicBezTo>
                  <a:cubicBezTo>
                    <a:pt x="17" y="55"/>
                    <a:pt x="11" y="52"/>
                    <a:pt x="7" y="47"/>
                  </a:cubicBezTo>
                  <a:cubicBezTo>
                    <a:pt x="2" y="43"/>
                    <a:pt x="0" y="36"/>
                    <a:pt x="0" y="28"/>
                  </a:cubicBezTo>
                  <a:cubicBezTo>
                    <a:pt x="0" y="19"/>
                    <a:pt x="2" y="12"/>
                    <a:pt x="7" y="7"/>
                  </a:cubicBezTo>
                  <a:cubicBezTo>
                    <a:pt x="12" y="3"/>
                    <a:pt x="18" y="0"/>
                    <a:pt x="26" y="0"/>
                  </a:cubicBezTo>
                  <a:cubicBezTo>
                    <a:pt x="34" y="0"/>
                    <a:pt x="40" y="3"/>
                    <a:pt x="45" y="8"/>
                  </a:cubicBezTo>
                  <a:cubicBezTo>
                    <a:pt x="49" y="12"/>
                    <a:pt x="51" y="19"/>
                    <a:pt x="51" y="27"/>
                  </a:cubicBezTo>
                  <a:close/>
                  <a:moveTo>
                    <a:pt x="43" y="28"/>
                  </a:moveTo>
                  <a:cubicBezTo>
                    <a:pt x="43" y="21"/>
                    <a:pt x="41" y="16"/>
                    <a:pt x="38" y="12"/>
                  </a:cubicBezTo>
                  <a:cubicBezTo>
                    <a:pt x="35" y="9"/>
                    <a:pt x="31" y="7"/>
                    <a:pt x="26" y="7"/>
                  </a:cubicBezTo>
                  <a:cubicBezTo>
                    <a:pt x="21" y="7"/>
                    <a:pt x="16" y="9"/>
                    <a:pt x="13" y="13"/>
                  </a:cubicBezTo>
                  <a:cubicBezTo>
                    <a:pt x="10" y="16"/>
                    <a:pt x="8" y="21"/>
                    <a:pt x="8" y="28"/>
                  </a:cubicBezTo>
                  <a:cubicBezTo>
                    <a:pt x="8" y="34"/>
                    <a:pt x="10" y="39"/>
                    <a:pt x="13" y="43"/>
                  </a:cubicBezTo>
                  <a:cubicBezTo>
                    <a:pt x="16" y="46"/>
                    <a:pt x="20" y="48"/>
                    <a:pt x="26" y="48"/>
                  </a:cubicBezTo>
                  <a:cubicBezTo>
                    <a:pt x="31" y="48"/>
                    <a:pt x="35" y="46"/>
                    <a:pt x="38" y="42"/>
                  </a:cubicBezTo>
                  <a:cubicBezTo>
                    <a:pt x="41" y="39"/>
                    <a:pt x="43" y="34"/>
                    <a:pt x="43"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6"/>
            <p:cNvSpPr>
              <a:spLocks/>
            </p:cNvSpPr>
            <p:nvPr/>
          </p:nvSpPr>
          <p:spPr bwMode="black">
            <a:xfrm>
              <a:off x="2941" y="1878"/>
              <a:ext cx="75" cy="130"/>
            </a:xfrm>
            <a:custGeom>
              <a:avLst/>
              <a:gdLst>
                <a:gd name="T0" fmla="*/ 32 w 32"/>
                <a:gd name="T1" fmla="*/ 40 h 55"/>
                <a:gd name="T2" fmla="*/ 28 w 32"/>
                <a:gd name="T3" fmla="*/ 50 h 55"/>
                <a:gd name="T4" fmla="*/ 13 w 32"/>
                <a:gd name="T5" fmla="*/ 55 h 55"/>
                <a:gd name="T6" fmla="*/ 0 w 32"/>
                <a:gd name="T7" fmla="*/ 52 h 55"/>
                <a:gd name="T8" fmla="*/ 0 w 32"/>
                <a:gd name="T9" fmla="*/ 43 h 55"/>
                <a:gd name="T10" fmla="*/ 14 w 32"/>
                <a:gd name="T11" fmla="*/ 48 h 55"/>
                <a:gd name="T12" fmla="*/ 24 w 32"/>
                <a:gd name="T13" fmla="*/ 41 h 55"/>
                <a:gd name="T14" fmla="*/ 22 w 32"/>
                <a:gd name="T15" fmla="*/ 36 h 55"/>
                <a:gd name="T16" fmla="*/ 13 w 32"/>
                <a:gd name="T17" fmla="*/ 31 h 55"/>
                <a:gd name="T18" fmla="*/ 4 w 32"/>
                <a:gd name="T19" fmla="*/ 25 h 55"/>
                <a:gd name="T20" fmla="*/ 0 w 32"/>
                <a:gd name="T21" fmla="*/ 15 h 55"/>
                <a:gd name="T22" fmla="*/ 6 w 32"/>
                <a:gd name="T23" fmla="*/ 5 h 55"/>
                <a:gd name="T24" fmla="*/ 19 w 32"/>
                <a:gd name="T25" fmla="*/ 0 h 55"/>
                <a:gd name="T26" fmla="*/ 30 w 32"/>
                <a:gd name="T27" fmla="*/ 3 h 55"/>
                <a:gd name="T28" fmla="*/ 30 w 32"/>
                <a:gd name="T29" fmla="*/ 11 h 55"/>
                <a:gd name="T30" fmla="*/ 18 w 32"/>
                <a:gd name="T31" fmla="*/ 7 h 55"/>
                <a:gd name="T32" fmla="*/ 12 w 32"/>
                <a:gd name="T33" fmla="*/ 10 h 55"/>
                <a:gd name="T34" fmla="*/ 9 w 32"/>
                <a:gd name="T35" fmla="*/ 15 h 55"/>
                <a:gd name="T36" fmla="*/ 11 w 32"/>
                <a:gd name="T37" fmla="*/ 20 h 55"/>
                <a:gd name="T38" fmla="*/ 19 w 32"/>
                <a:gd name="T39" fmla="*/ 24 h 55"/>
                <a:gd name="T40" fmla="*/ 29 w 32"/>
                <a:gd name="T41" fmla="*/ 30 h 55"/>
                <a:gd name="T42" fmla="*/ 32 w 32"/>
                <a:gd name="T43" fmla="*/ 4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55">
                  <a:moveTo>
                    <a:pt x="32" y="40"/>
                  </a:moveTo>
                  <a:cubicBezTo>
                    <a:pt x="32" y="44"/>
                    <a:pt x="31" y="48"/>
                    <a:pt x="28" y="50"/>
                  </a:cubicBezTo>
                  <a:cubicBezTo>
                    <a:pt x="24" y="53"/>
                    <a:pt x="19" y="55"/>
                    <a:pt x="13" y="55"/>
                  </a:cubicBezTo>
                  <a:cubicBezTo>
                    <a:pt x="8" y="55"/>
                    <a:pt x="4" y="54"/>
                    <a:pt x="0" y="52"/>
                  </a:cubicBezTo>
                  <a:cubicBezTo>
                    <a:pt x="0" y="43"/>
                    <a:pt x="0" y="43"/>
                    <a:pt x="0" y="43"/>
                  </a:cubicBezTo>
                  <a:cubicBezTo>
                    <a:pt x="4" y="46"/>
                    <a:pt x="9" y="48"/>
                    <a:pt x="14" y="48"/>
                  </a:cubicBezTo>
                  <a:cubicBezTo>
                    <a:pt x="21" y="48"/>
                    <a:pt x="24" y="45"/>
                    <a:pt x="24" y="41"/>
                  </a:cubicBezTo>
                  <a:cubicBezTo>
                    <a:pt x="24" y="38"/>
                    <a:pt x="23" y="37"/>
                    <a:pt x="22" y="36"/>
                  </a:cubicBezTo>
                  <a:cubicBezTo>
                    <a:pt x="20" y="34"/>
                    <a:pt x="17" y="33"/>
                    <a:pt x="13" y="31"/>
                  </a:cubicBezTo>
                  <a:cubicBezTo>
                    <a:pt x="9" y="29"/>
                    <a:pt x="6" y="27"/>
                    <a:pt x="4" y="25"/>
                  </a:cubicBezTo>
                  <a:cubicBezTo>
                    <a:pt x="2" y="22"/>
                    <a:pt x="0" y="19"/>
                    <a:pt x="0" y="15"/>
                  </a:cubicBezTo>
                  <a:cubicBezTo>
                    <a:pt x="0" y="11"/>
                    <a:pt x="2" y="8"/>
                    <a:pt x="6" y="5"/>
                  </a:cubicBezTo>
                  <a:cubicBezTo>
                    <a:pt x="9" y="2"/>
                    <a:pt x="13" y="0"/>
                    <a:pt x="19" y="0"/>
                  </a:cubicBezTo>
                  <a:cubicBezTo>
                    <a:pt x="23" y="0"/>
                    <a:pt x="27" y="1"/>
                    <a:pt x="30" y="3"/>
                  </a:cubicBezTo>
                  <a:cubicBezTo>
                    <a:pt x="30" y="11"/>
                    <a:pt x="30" y="11"/>
                    <a:pt x="30" y="11"/>
                  </a:cubicBezTo>
                  <a:cubicBezTo>
                    <a:pt x="27" y="9"/>
                    <a:pt x="23" y="7"/>
                    <a:pt x="18" y="7"/>
                  </a:cubicBezTo>
                  <a:cubicBezTo>
                    <a:pt x="15" y="7"/>
                    <a:pt x="13" y="8"/>
                    <a:pt x="12" y="10"/>
                  </a:cubicBezTo>
                  <a:cubicBezTo>
                    <a:pt x="10" y="11"/>
                    <a:pt x="9" y="13"/>
                    <a:pt x="9" y="15"/>
                  </a:cubicBezTo>
                  <a:cubicBezTo>
                    <a:pt x="9" y="17"/>
                    <a:pt x="10" y="19"/>
                    <a:pt x="11" y="20"/>
                  </a:cubicBezTo>
                  <a:cubicBezTo>
                    <a:pt x="12" y="21"/>
                    <a:pt x="15" y="23"/>
                    <a:pt x="19" y="24"/>
                  </a:cubicBezTo>
                  <a:cubicBezTo>
                    <a:pt x="23" y="26"/>
                    <a:pt x="27" y="28"/>
                    <a:pt x="29" y="30"/>
                  </a:cubicBezTo>
                  <a:cubicBezTo>
                    <a:pt x="31" y="33"/>
                    <a:pt x="32" y="36"/>
                    <a:pt x="32"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7"/>
            <p:cNvSpPr>
              <a:spLocks noEditPoints="1"/>
            </p:cNvSpPr>
            <p:nvPr/>
          </p:nvSpPr>
          <p:spPr bwMode="black">
            <a:xfrm>
              <a:off x="3038" y="1878"/>
              <a:ext cx="120" cy="130"/>
            </a:xfrm>
            <a:custGeom>
              <a:avLst/>
              <a:gdLst>
                <a:gd name="T0" fmla="*/ 51 w 51"/>
                <a:gd name="T1" fmla="*/ 27 h 55"/>
                <a:gd name="T2" fmla="*/ 44 w 51"/>
                <a:gd name="T3" fmla="*/ 47 h 55"/>
                <a:gd name="T4" fmla="*/ 25 w 51"/>
                <a:gd name="T5" fmla="*/ 55 h 55"/>
                <a:gd name="T6" fmla="*/ 6 w 51"/>
                <a:gd name="T7" fmla="*/ 47 h 55"/>
                <a:gd name="T8" fmla="*/ 0 w 51"/>
                <a:gd name="T9" fmla="*/ 28 h 55"/>
                <a:gd name="T10" fmla="*/ 7 w 51"/>
                <a:gd name="T11" fmla="*/ 7 h 55"/>
                <a:gd name="T12" fmla="*/ 26 w 51"/>
                <a:gd name="T13" fmla="*/ 0 h 55"/>
                <a:gd name="T14" fmla="*/ 44 w 51"/>
                <a:gd name="T15" fmla="*/ 8 h 55"/>
                <a:gd name="T16" fmla="*/ 51 w 51"/>
                <a:gd name="T17" fmla="*/ 27 h 55"/>
                <a:gd name="T18" fmla="*/ 42 w 51"/>
                <a:gd name="T19" fmla="*/ 28 h 55"/>
                <a:gd name="T20" fmla="*/ 38 w 51"/>
                <a:gd name="T21" fmla="*/ 12 h 55"/>
                <a:gd name="T22" fmla="*/ 25 w 51"/>
                <a:gd name="T23" fmla="*/ 7 h 55"/>
                <a:gd name="T24" fmla="*/ 13 w 51"/>
                <a:gd name="T25" fmla="*/ 13 h 55"/>
                <a:gd name="T26" fmla="*/ 8 w 51"/>
                <a:gd name="T27" fmla="*/ 28 h 55"/>
                <a:gd name="T28" fmla="*/ 13 w 51"/>
                <a:gd name="T29" fmla="*/ 43 h 55"/>
                <a:gd name="T30" fmla="*/ 25 w 51"/>
                <a:gd name="T31" fmla="*/ 48 h 55"/>
                <a:gd name="T32" fmla="*/ 38 w 51"/>
                <a:gd name="T33" fmla="*/ 42 h 55"/>
                <a:gd name="T34" fmla="*/ 42 w 51"/>
                <a:gd name="T35"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55">
                  <a:moveTo>
                    <a:pt x="51" y="27"/>
                  </a:moveTo>
                  <a:cubicBezTo>
                    <a:pt x="51" y="36"/>
                    <a:pt x="48" y="42"/>
                    <a:pt x="44" y="47"/>
                  </a:cubicBezTo>
                  <a:cubicBezTo>
                    <a:pt x="39" y="52"/>
                    <a:pt x="33" y="55"/>
                    <a:pt x="25" y="55"/>
                  </a:cubicBezTo>
                  <a:cubicBezTo>
                    <a:pt x="17" y="55"/>
                    <a:pt x="11" y="52"/>
                    <a:pt x="6" y="47"/>
                  </a:cubicBezTo>
                  <a:cubicBezTo>
                    <a:pt x="2" y="43"/>
                    <a:pt x="0" y="36"/>
                    <a:pt x="0" y="28"/>
                  </a:cubicBezTo>
                  <a:cubicBezTo>
                    <a:pt x="0" y="19"/>
                    <a:pt x="2" y="12"/>
                    <a:pt x="7" y="7"/>
                  </a:cubicBezTo>
                  <a:cubicBezTo>
                    <a:pt x="12" y="3"/>
                    <a:pt x="18" y="0"/>
                    <a:pt x="26" y="0"/>
                  </a:cubicBezTo>
                  <a:cubicBezTo>
                    <a:pt x="34" y="0"/>
                    <a:pt x="40" y="3"/>
                    <a:pt x="44" y="8"/>
                  </a:cubicBezTo>
                  <a:cubicBezTo>
                    <a:pt x="49" y="12"/>
                    <a:pt x="51" y="19"/>
                    <a:pt x="51" y="27"/>
                  </a:cubicBezTo>
                  <a:close/>
                  <a:moveTo>
                    <a:pt x="42" y="28"/>
                  </a:moveTo>
                  <a:cubicBezTo>
                    <a:pt x="42" y="21"/>
                    <a:pt x="41" y="16"/>
                    <a:pt x="38" y="12"/>
                  </a:cubicBezTo>
                  <a:cubicBezTo>
                    <a:pt x="35" y="9"/>
                    <a:pt x="31" y="7"/>
                    <a:pt x="25" y="7"/>
                  </a:cubicBezTo>
                  <a:cubicBezTo>
                    <a:pt x="20" y="7"/>
                    <a:pt x="16" y="9"/>
                    <a:pt x="13" y="13"/>
                  </a:cubicBezTo>
                  <a:cubicBezTo>
                    <a:pt x="10" y="16"/>
                    <a:pt x="8" y="21"/>
                    <a:pt x="8" y="28"/>
                  </a:cubicBezTo>
                  <a:cubicBezTo>
                    <a:pt x="8" y="34"/>
                    <a:pt x="10" y="39"/>
                    <a:pt x="13" y="43"/>
                  </a:cubicBezTo>
                  <a:cubicBezTo>
                    <a:pt x="16" y="46"/>
                    <a:pt x="20" y="48"/>
                    <a:pt x="25" y="48"/>
                  </a:cubicBezTo>
                  <a:cubicBezTo>
                    <a:pt x="31" y="48"/>
                    <a:pt x="35" y="46"/>
                    <a:pt x="38" y="42"/>
                  </a:cubicBezTo>
                  <a:cubicBezTo>
                    <a:pt x="41" y="39"/>
                    <a:pt x="42" y="34"/>
                    <a:pt x="42"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8"/>
            <p:cNvSpPr>
              <a:spLocks/>
            </p:cNvSpPr>
            <p:nvPr/>
          </p:nvSpPr>
          <p:spPr bwMode="black">
            <a:xfrm>
              <a:off x="3170" y="1821"/>
              <a:ext cx="73" cy="184"/>
            </a:xfrm>
            <a:custGeom>
              <a:avLst/>
              <a:gdLst>
                <a:gd name="T0" fmla="*/ 31 w 31"/>
                <a:gd name="T1" fmla="*/ 8 h 78"/>
                <a:gd name="T2" fmla="*/ 26 w 31"/>
                <a:gd name="T3" fmla="*/ 7 h 78"/>
                <a:gd name="T4" fmla="*/ 17 w 31"/>
                <a:gd name="T5" fmla="*/ 18 h 78"/>
                <a:gd name="T6" fmla="*/ 17 w 31"/>
                <a:gd name="T7" fmla="*/ 26 h 78"/>
                <a:gd name="T8" fmla="*/ 29 w 31"/>
                <a:gd name="T9" fmla="*/ 26 h 78"/>
                <a:gd name="T10" fmla="*/ 29 w 31"/>
                <a:gd name="T11" fmla="*/ 33 h 78"/>
                <a:gd name="T12" fmla="*/ 17 w 31"/>
                <a:gd name="T13" fmla="*/ 33 h 78"/>
                <a:gd name="T14" fmla="*/ 17 w 31"/>
                <a:gd name="T15" fmla="*/ 78 h 78"/>
                <a:gd name="T16" fmla="*/ 9 w 31"/>
                <a:gd name="T17" fmla="*/ 78 h 78"/>
                <a:gd name="T18" fmla="*/ 9 w 31"/>
                <a:gd name="T19" fmla="*/ 33 h 78"/>
                <a:gd name="T20" fmla="*/ 0 w 31"/>
                <a:gd name="T21" fmla="*/ 33 h 78"/>
                <a:gd name="T22" fmla="*/ 0 w 31"/>
                <a:gd name="T23" fmla="*/ 26 h 78"/>
                <a:gd name="T24" fmla="*/ 9 w 31"/>
                <a:gd name="T25" fmla="*/ 26 h 78"/>
                <a:gd name="T26" fmla="*/ 9 w 31"/>
                <a:gd name="T27" fmla="*/ 17 h 78"/>
                <a:gd name="T28" fmla="*/ 14 w 31"/>
                <a:gd name="T29" fmla="*/ 4 h 78"/>
                <a:gd name="T30" fmla="*/ 25 w 31"/>
                <a:gd name="T31" fmla="*/ 0 h 78"/>
                <a:gd name="T32" fmla="*/ 31 w 31"/>
                <a:gd name="T33" fmla="*/ 0 h 78"/>
                <a:gd name="T34" fmla="*/ 31 w 31"/>
                <a:gd name="T35" fmla="*/ 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78">
                  <a:moveTo>
                    <a:pt x="31" y="8"/>
                  </a:moveTo>
                  <a:cubicBezTo>
                    <a:pt x="30" y="7"/>
                    <a:pt x="28" y="7"/>
                    <a:pt x="26" y="7"/>
                  </a:cubicBezTo>
                  <a:cubicBezTo>
                    <a:pt x="20" y="7"/>
                    <a:pt x="17" y="10"/>
                    <a:pt x="17" y="18"/>
                  </a:cubicBezTo>
                  <a:cubicBezTo>
                    <a:pt x="17" y="26"/>
                    <a:pt x="17" y="26"/>
                    <a:pt x="17" y="26"/>
                  </a:cubicBezTo>
                  <a:cubicBezTo>
                    <a:pt x="29" y="26"/>
                    <a:pt x="29" y="26"/>
                    <a:pt x="29" y="26"/>
                  </a:cubicBezTo>
                  <a:cubicBezTo>
                    <a:pt x="29" y="33"/>
                    <a:pt x="29" y="33"/>
                    <a:pt x="29" y="33"/>
                  </a:cubicBezTo>
                  <a:cubicBezTo>
                    <a:pt x="17" y="33"/>
                    <a:pt x="17" y="33"/>
                    <a:pt x="17" y="33"/>
                  </a:cubicBezTo>
                  <a:cubicBezTo>
                    <a:pt x="17" y="78"/>
                    <a:pt x="17" y="78"/>
                    <a:pt x="17" y="78"/>
                  </a:cubicBezTo>
                  <a:cubicBezTo>
                    <a:pt x="9" y="78"/>
                    <a:pt x="9" y="78"/>
                    <a:pt x="9" y="78"/>
                  </a:cubicBezTo>
                  <a:cubicBezTo>
                    <a:pt x="9" y="33"/>
                    <a:pt x="9" y="33"/>
                    <a:pt x="9" y="33"/>
                  </a:cubicBezTo>
                  <a:cubicBezTo>
                    <a:pt x="0" y="33"/>
                    <a:pt x="0" y="33"/>
                    <a:pt x="0" y="33"/>
                  </a:cubicBezTo>
                  <a:cubicBezTo>
                    <a:pt x="0" y="26"/>
                    <a:pt x="0" y="26"/>
                    <a:pt x="0" y="26"/>
                  </a:cubicBezTo>
                  <a:cubicBezTo>
                    <a:pt x="9" y="26"/>
                    <a:pt x="9" y="26"/>
                    <a:pt x="9" y="26"/>
                  </a:cubicBezTo>
                  <a:cubicBezTo>
                    <a:pt x="9" y="17"/>
                    <a:pt x="9" y="17"/>
                    <a:pt x="9" y="17"/>
                  </a:cubicBezTo>
                  <a:cubicBezTo>
                    <a:pt x="9" y="11"/>
                    <a:pt x="11" y="7"/>
                    <a:pt x="14" y="4"/>
                  </a:cubicBezTo>
                  <a:cubicBezTo>
                    <a:pt x="17" y="1"/>
                    <a:pt x="21" y="0"/>
                    <a:pt x="25" y="0"/>
                  </a:cubicBezTo>
                  <a:cubicBezTo>
                    <a:pt x="28" y="0"/>
                    <a:pt x="30" y="0"/>
                    <a:pt x="31" y="0"/>
                  </a:cubicBezTo>
                  <a:lnTo>
                    <a:pt x="31"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9"/>
            <p:cNvSpPr>
              <a:spLocks/>
            </p:cNvSpPr>
            <p:nvPr/>
          </p:nvSpPr>
          <p:spPr bwMode="black">
            <a:xfrm>
              <a:off x="3250" y="1845"/>
              <a:ext cx="71" cy="163"/>
            </a:xfrm>
            <a:custGeom>
              <a:avLst/>
              <a:gdLst>
                <a:gd name="T0" fmla="*/ 30 w 30"/>
                <a:gd name="T1" fmla="*/ 67 h 69"/>
                <a:gd name="T2" fmla="*/ 22 w 30"/>
                <a:gd name="T3" fmla="*/ 69 h 69"/>
                <a:gd name="T4" fmla="*/ 9 w 30"/>
                <a:gd name="T5" fmla="*/ 53 h 69"/>
                <a:gd name="T6" fmla="*/ 9 w 30"/>
                <a:gd name="T7" fmla="*/ 23 h 69"/>
                <a:gd name="T8" fmla="*/ 0 w 30"/>
                <a:gd name="T9" fmla="*/ 23 h 69"/>
                <a:gd name="T10" fmla="*/ 0 w 30"/>
                <a:gd name="T11" fmla="*/ 16 h 69"/>
                <a:gd name="T12" fmla="*/ 9 w 30"/>
                <a:gd name="T13" fmla="*/ 16 h 69"/>
                <a:gd name="T14" fmla="*/ 9 w 30"/>
                <a:gd name="T15" fmla="*/ 3 h 69"/>
                <a:gd name="T16" fmla="*/ 17 w 30"/>
                <a:gd name="T17" fmla="*/ 0 h 69"/>
                <a:gd name="T18" fmla="*/ 17 w 30"/>
                <a:gd name="T19" fmla="*/ 16 h 69"/>
                <a:gd name="T20" fmla="*/ 30 w 30"/>
                <a:gd name="T21" fmla="*/ 16 h 69"/>
                <a:gd name="T22" fmla="*/ 30 w 30"/>
                <a:gd name="T23" fmla="*/ 23 h 69"/>
                <a:gd name="T24" fmla="*/ 17 w 30"/>
                <a:gd name="T25" fmla="*/ 23 h 69"/>
                <a:gd name="T26" fmla="*/ 17 w 30"/>
                <a:gd name="T27" fmla="*/ 52 h 69"/>
                <a:gd name="T28" fmla="*/ 19 w 30"/>
                <a:gd name="T29" fmla="*/ 59 h 69"/>
                <a:gd name="T30" fmla="*/ 25 w 30"/>
                <a:gd name="T31" fmla="*/ 62 h 69"/>
                <a:gd name="T32" fmla="*/ 30 w 30"/>
                <a:gd name="T33" fmla="*/ 60 h 69"/>
                <a:gd name="T34" fmla="*/ 30 w 30"/>
                <a:gd name="T35" fmla="*/ 6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69">
                  <a:moveTo>
                    <a:pt x="30" y="67"/>
                  </a:moveTo>
                  <a:cubicBezTo>
                    <a:pt x="28" y="68"/>
                    <a:pt x="26" y="69"/>
                    <a:pt x="22" y="69"/>
                  </a:cubicBezTo>
                  <a:cubicBezTo>
                    <a:pt x="13" y="69"/>
                    <a:pt x="9" y="64"/>
                    <a:pt x="9" y="53"/>
                  </a:cubicBezTo>
                  <a:cubicBezTo>
                    <a:pt x="9" y="23"/>
                    <a:pt x="9" y="23"/>
                    <a:pt x="9" y="23"/>
                  </a:cubicBezTo>
                  <a:cubicBezTo>
                    <a:pt x="0" y="23"/>
                    <a:pt x="0" y="23"/>
                    <a:pt x="0" y="23"/>
                  </a:cubicBezTo>
                  <a:cubicBezTo>
                    <a:pt x="0" y="16"/>
                    <a:pt x="0" y="16"/>
                    <a:pt x="0" y="16"/>
                  </a:cubicBezTo>
                  <a:cubicBezTo>
                    <a:pt x="9" y="16"/>
                    <a:pt x="9" y="16"/>
                    <a:pt x="9" y="16"/>
                  </a:cubicBezTo>
                  <a:cubicBezTo>
                    <a:pt x="9" y="3"/>
                    <a:pt x="9" y="3"/>
                    <a:pt x="9" y="3"/>
                  </a:cubicBezTo>
                  <a:cubicBezTo>
                    <a:pt x="12" y="2"/>
                    <a:pt x="14" y="1"/>
                    <a:pt x="17" y="0"/>
                  </a:cubicBezTo>
                  <a:cubicBezTo>
                    <a:pt x="17" y="16"/>
                    <a:pt x="17" y="16"/>
                    <a:pt x="17" y="16"/>
                  </a:cubicBezTo>
                  <a:cubicBezTo>
                    <a:pt x="30" y="16"/>
                    <a:pt x="30" y="16"/>
                    <a:pt x="30" y="16"/>
                  </a:cubicBezTo>
                  <a:cubicBezTo>
                    <a:pt x="30" y="23"/>
                    <a:pt x="30" y="23"/>
                    <a:pt x="30" y="23"/>
                  </a:cubicBezTo>
                  <a:cubicBezTo>
                    <a:pt x="17" y="23"/>
                    <a:pt x="17" y="23"/>
                    <a:pt x="17" y="23"/>
                  </a:cubicBezTo>
                  <a:cubicBezTo>
                    <a:pt x="17" y="52"/>
                    <a:pt x="17" y="52"/>
                    <a:pt x="17" y="52"/>
                  </a:cubicBezTo>
                  <a:cubicBezTo>
                    <a:pt x="17" y="56"/>
                    <a:pt x="18" y="58"/>
                    <a:pt x="19" y="59"/>
                  </a:cubicBezTo>
                  <a:cubicBezTo>
                    <a:pt x="20" y="61"/>
                    <a:pt x="22" y="62"/>
                    <a:pt x="25" y="62"/>
                  </a:cubicBezTo>
                  <a:cubicBezTo>
                    <a:pt x="27" y="62"/>
                    <a:pt x="29" y="61"/>
                    <a:pt x="30" y="60"/>
                  </a:cubicBezTo>
                  <a:lnTo>
                    <a:pt x="3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60"/>
            <p:cNvSpPr>
              <a:spLocks noEditPoints="1"/>
            </p:cNvSpPr>
            <p:nvPr/>
          </p:nvSpPr>
          <p:spPr bwMode="black">
            <a:xfrm>
              <a:off x="3338" y="1857"/>
              <a:ext cx="68" cy="68"/>
            </a:xfrm>
            <a:custGeom>
              <a:avLst/>
              <a:gdLst>
                <a:gd name="T0" fmla="*/ 29 w 29"/>
                <a:gd name="T1" fmla="*/ 14 h 29"/>
                <a:gd name="T2" fmla="*/ 25 w 29"/>
                <a:gd name="T3" fmla="*/ 24 h 29"/>
                <a:gd name="T4" fmla="*/ 14 w 29"/>
                <a:gd name="T5" fmla="*/ 29 h 29"/>
                <a:gd name="T6" fmla="*/ 4 w 29"/>
                <a:gd name="T7" fmla="*/ 25 h 29"/>
                <a:gd name="T8" fmla="*/ 0 w 29"/>
                <a:gd name="T9" fmla="*/ 14 h 29"/>
                <a:gd name="T10" fmla="*/ 4 w 29"/>
                <a:gd name="T11" fmla="*/ 4 h 29"/>
                <a:gd name="T12" fmla="*/ 15 w 29"/>
                <a:gd name="T13" fmla="*/ 0 h 29"/>
                <a:gd name="T14" fmla="*/ 25 w 29"/>
                <a:gd name="T15" fmla="*/ 4 h 29"/>
                <a:gd name="T16" fmla="*/ 29 w 29"/>
                <a:gd name="T17" fmla="*/ 14 h 29"/>
                <a:gd name="T18" fmla="*/ 27 w 29"/>
                <a:gd name="T19" fmla="*/ 14 h 29"/>
                <a:gd name="T20" fmla="*/ 24 w 29"/>
                <a:gd name="T21" fmla="*/ 5 h 29"/>
                <a:gd name="T22" fmla="*/ 15 w 29"/>
                <a:gd name="T23" fmla="*/ 1 h 29"/>
                <a:gd name="T24" fmla="*/ 5 w 29"/>
                <a:gd name="T25" fmla="*/ 5 h 29"/>
                <a:gd name="T26" fmla="*/ 2 w 29"/>
                <a:gd name="T27" fmla="*/ 14 h 29"/>
                <a:gd name="T28" fmla="*/ 5 w 29"/>
                <a:gd name="T29" fmla="*/ 23 h 29"/>
                <a:gd name="T30" fmla="*/ 15 w 29"/>
                <a:gd name="T31" fmla="*/ 27 h 29"/>
                <a:gd name="T32" fmla="*/ 24 w 29"/>
                <a:gd name="T33" fmla="*/ 23 h 29"/>
                <a:gd name="T34" fmla="*/ 27 w 29"/>
                <a:gd name="T35" fmla="*/ 14 h 29"/>
                <a:gd name="T36" fmla="*/ 22 w 29"/>
                <a:gd name="T37" fmla="*/ 23 h 29"/>
                <a:gd name="T38" fmla="*/ 18 w 29"/>
                <a:gd name="T39" fmla="*/ 23 h 29"/>
                <a:gd name="T40" fmla="*/ 16 w 29"/>
                <a:gd name="T41" fmla="*/ 19 h 29"/>
                <a:gd name="T42" fmla="*/ 13 w 29"/>
                <a:gd name="T43" fmla="*/ 15 h 29"/>
                <a:gd name="T44" fmla="*/ 11 w 29"/>
                <a:gd name="T45" fmla="*/ 15 h 29"/>
                <a:gd name="T46" fmla="*/ 11 w 29"/>
                <a:gd name="T47" fmla="*/ 23 h 29"/>
                <a:gd name="T48" fmla="*/ 9 w 29"/>
                <a:gd name="T49" fmla="*/ 23 h 29"/>
                <a:gd name="T50" fmla="*/ 9 w 29"/>
                <a:gd name="T51" fmla="*/ 5 h 29"/>
                <a:gd name="T52" fmla="*/ 14 w 29"/>
                <a:gd name="T53" fmla="*/ 5 h 29"/>
                <a:gd name="T54" fmla="*/ 19 w 29"/>
                <a:gd name="T55" fmla="*/ 6 h 29"/>
                <a:gd name="T56" fmla="*/ 21 w 29"/>
                <a:gd name="T57" fmla="*/ 10 h 29"/>
                <a:gd name="T58" fmla="*/ 20 w 29"/>
                <a:gd name="T59" fmla="*/ 13 h 29"/>
                <a:gd name="T60" fmla="*/ 16 w 29"/>
                <a:gd name="T61" fmla="*/ 15 h 29"/>
                <a:gd name="T62" fmla="*/ 16 w 29"/>
                <a:gd name="T63" fmla="*/ 15 h 29"/>
                <a:gd name="T64" fmla="*/ 19 w 29"/>
                <a:gd name="T65" fmla="*/ 18 h 29"/>
                <a:gd name="T66" fmla="*/ 22 w 29"/>
                <a:gd name="T67" fmla="*/ 23 h 29"/>
                <a:gd name="T68" fmla="*/ 18 w 29"/>
                <a:gd name="T69" fmla="*/ 10 h 29"/>
                <a:gd name="T70" fmla="*/ 17 w 29"/>
                <a:gd name="T71" fmla="*/ 8 h 29"/>
                <a:gd name="T72" fmla="*/ 14 w 29"/>
                <a:gd name="T73" fmla="*/ 7 h 29"/>
                <a:gd name="T74" fmla="*/ 11 w 29"/>
                <a:gd name="T75" fmla="*/ 7 h 29"/>
                <a:gd name="T76" fmla="*/ 11 w 29"/>
                <a:gd name="T77" fmla="*/ 13 h 29"/>
                <a:gd name="T78" fmla="*/ 14 w 29"/>
                <a:gd name="T79" fmla="*/ 13 h 29"/>
                <a:gd name="T80" fmla="*/ 18 w 29"/>
                <a:gd name="T81" fmla="*/ 1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 h="29">
                  <a:moveTo>
                    <a:pt x="29" y="14"/>
                  </a:moveTo>
                  <a:cubicBezTo>
                    <a:pt x="29" y="18"/>
                    <a:pt x="28" y="22"/>
                    <a:pt x="25" y="24"/>
                  </a:cubicBezTo>
                  <a:cubicBezTo>
                    <a:pt x="22" y="27"/>
                    <a:pt x="19" y="29"/>
                    <a:pt x="14" y="29"/>
                  </a:cubicBezTo>
                  <a:cubicBezTo>
                    <a:pt x="10" y="29"/>
                    <a:pt x="7" y="27"/>
                    <a:pt x="4" y="25"/>
                  </a:cubicBezTo>
                  <a:cubicBezTo>
                    <a:pt x="1" y="22"/>
                    <a:pt x="0" y="18"/>
                    <a:pt x="0" y="14"/>
                  </a:cubicBezTo>
                  <a:cubicBezTo>
                    <a:pt x="0" y="10"/>
                    <a:pt x="1" y="7"/>
                    <a:pt x="4" y="4"/>
                  </a:cubicBezTo>
                  <a:cubicBezTo>
                    <a:pt x="7" y="1"/>
                    <a:pt x="10" y="0"/>
                    <a:pt x="15" y="0"/>
                  </a:cubicBezTo>
                  <a:cubicBezTo>
                    <a:pt x="19" y="0"/>
                    <a:pt x="22" y="1"/>
                    <a:pt x="25" y="4"/>
                  </a:cubicBezTo>
                  <a:cubicBezTo>
                    <a:pt x="28" y="6"/>
                    <a:pt x="29" y="10"/>
                    <a:pt x="29" y="14"/>
                  </a:cubicBezTo>
                  <a:close/>
                  <a:moveTo>
                    <a:pt x="27" y="14"/>
                  </a:moveTo>
                  <a:cubicBezTo>
                    <a:pt x="27" y="11"/>
                    <a:pt x="26" y="7"/>
                    <a:pt x="24" y="5"/>
                  </a:cubicBezTo>
                  <a:cubicBezTo>
                    <a:pt x="21" y="3"/>
                    <a:pt x="18" y="1"/>
                    <a:pt x="15" y="1"/>
                  </a:cubicBezTo>
                  <a:cubicBezTo>
                    <a:pt x="11" y="1"/>
                    <a:pt x="8" y="3"/>
                    <a:pt x="5" y="5"/>
                  </a:cubicBezTo>
                  <a:cubicBezTo>
                    <a:pt x="3" y="7"/>
                    <a:pt x="2" y="11"/>
                    <a:pt x="2" y="14"/>
                  </a:cubicBezTo>
                  <a:cubicBezTo>
                    <a:pt x="2" y="18"/>
                    <a:pt x="3" y="21"/>
                    <a:pt x="5" y="23"/>
                  </a:cubicBezTo>
                  <a:cubicBezTo>
                    <a:pt x="8" y="26"/>
                    <a:pt x="11" y="27"/>
                    <a:pt x="15" y="27"/>
                  </a:cubicBezTo>
                  <a:cubicBezTo>
                    <a:pt x="18" y="27"/>
                    <a:pt x="21" y="26"/>
                    <a:pt x="24" y="23"/>
                  </a:cubicBezTo>
                  <a:cubicBezTo>
                    <a:pt x="26" y="21"/>
                    <a:pt x="27" y="18"/>
                    <a:pt x="27" y="14"/>
                  </a:cubicBezTo>
                  <a:close/>
                  <a:moveTo>
                    <a:pt x="22" y="23"/>
                  </a:moveTo>
                  <a:cubicBezTo>
                    <a:pt x="18" y="23"/>
                    <a:pt x="18" y="23"/>
                    <a:pt x="18" y="23"/>
                  </a:cubicBezTo>
                  <a:cubicBezTo>
                    <a:pt x="16" y="19"/>
                    <a:pt x="16" y="19"/>
                    <a:pt x="16" y="19"/>
                  </a:cubicBezTo>
                  <a:cubicBezTo>
                    <a:pt x="15" y="17"/>
                    <a:pt x="14" y="15"/>
                    <a:pt x="13" y="15"/>
                  </a:cubicBezTo>
                  <a:cubicBezTo>
                    <a:pt x="11" y="15"/>
                    <a:pt x="11" y="15"/>
                    <a:pt x="11" y="15"/>
                  </a:cubicBezTo>
                  <a:cubicBezTo>
                    <a:pt x="11" y="23"/>
                    <a:pt x="11" y="23"/>
                    <a:pt x="11" y="23"/>
                  </a:cubicBezTo>
                  <a:cubicBezTo>
                    <a:pt x="9" y="23"/>
                    <a:pt x="9" y="23"/>
                    <a:pt x="9" y="23"/>
                  </a:cubicBezTo>
                  <a:cubicBezTo>
                    <a:pt x="9" y="5"/>
                    <a:pt x="9" y="5"/>
                    <a:pt x="9" y="5"/>
                  </a:cubicBezTo>
                  <a:cubicBezTo>
                    <a:pt x="14" y="5"/>
                    <a:pt x="14" y="5"/>
                    <a:pt x="14" y="5"/>
                  </a:cubicBezTo>
                  <a:cubicBezTo>
                    <a:pt x="16" y="5"/>
                    <a:pt x="18" y="5"/>
                    <a:pt x="19" y="6"/>
                  </a:cubicBezTo>
                  <a:cubicBezTo>
                    <a:pt x="20" y="7"/>
                    <a:pt x="21" y="8"/>
                    <a:pt x="21" y="10"/>
                  </a:cubicBezTo>
                  <a:cubicBezTo>
                    <a:pt x="21" y="11"/>
                    <a:pt x="20" y="12"/>
                    <a:pt x="20" y="13"/>
                  </a:cubicBezTo>
                  <a:cubicBezTo>
                    <a:pt x="19" y="14"/>
                    <a:pt x="18" y="15"/>
                    <a:pt x="16" y="15"/>
                  </a:cubicBezTo>
                  <a:cubicBezTo>
                    <a:pt x="16" y="15"/>
                    <a:pt x="16" y="15"/>
                    <a:pt x="16" y="15"/>
                  </a:cubicBezTo>
                  <a:cubicBezTo>
                    <a:pt x="17" y="15"/>
                    <a:pt x="18" y="16"/>
                    <a:pt x="19" y="18"/>
                  </a:cubicBezTo>
                  <a:lnTo>
                    <a:pt x="22" y="23"/>
                  </a:lnTo>
                  <a:close/>
                  <a:moveTo>
                    <a:pt x="18" y="10"/>
                  </a:moveTo>
                  <a:cubicBezTo>
                    <a:pt x="18" y="9"/>
                    <a:pt x="18" y="8"/>
                    <a:pt x="17" y="8"/>
                  </a:cubicBezTo>
                  <a:cubicBezTo>
                    <a:pt x="16" y="7"/>
                    <a:pt x="15" y="7"/>
                    <a:pt x="14" y="7"/>
                  </a:cubicBezTo>
                  <a:cubicBezTo>
                    <a:pt x="11" y="7"/>
                    <a:pt x="11" y="7"/>
                    <a:pt x="11" y="7"/>
                  </a:cubicBezTo>
                  <a:cubicBezTo>
                    <a:pt x="11" y="13"/>
                    <a:pt x="11" y="13"/>
                    <a:pt x="11" y="13"/>
                  </a:cubicBezTo>
                  <a:cubicBezTo>
                    <a:pt x="14" y="13"/>
                    <a:pt x="14" y="13"/>
                    <a:pt x="14" y="13"/>
                  </a:cubicBezTo>
                  <a:cubicBezTo>
                    <a:pt x="17" y="13"/>
                    <a:pt x="18" y="12"/>
                    <a:pt x="18"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61"/>
            <p:cNvSpPr>
              <a:spLocks/>
            </p:cNvSpPr>
            <p:nvPr/>
          </p:nvSpPr>
          <p:spPr bwMode="black">
            <a:xfrm>
              <a:off x="1795" y="2624"/>
              <a:ext cx="31" cy="47"/>
            </a:xfrm>
            <a:custGeom>
              <a:avLst/>
              <a:gdLst>
                <a:gd name="T0" fmla="*/ 31 w 31"/>
                <a:gd name="T1" fmla="*/ 5 h 47"/>
                <a:gd name="T2" fmla="*/ 19 w 31"/>
                <a:gd name="T3" fmla="*/ 5 h 47"/>
                <a:gd name="T4" fmla="*/ 19 w 31"/>
                <a:gd name="T5" fmla="*/ 47 h 47"/>
                <a:gd name="T6" fmla="*/ 12 w 31"/>
                <a:gd name="T7" fmla="*/ 47 h 47"/>
                <a:gd name="T8" fmla="*/ 12 w 31"/>
                <a:gd name="T9" fmla="*/ 5 h 47"/>
                <a:gd name="T10" fmla="*/ 0 w 31"/>
                <a:gd name="T11" fmla="*/ 5 h 47"/>
                <a:gd name="T12" fmla="*/ 0 w 31"/>
                <a:gd name="T13" fmla="*/ 0 h 47"/>
                <a:gd name="T14" fmla="*/ 31 w 31"/>
                <a:gd name="T15" fmla="*/ 0 h 47"/>
                <a:gd name="T16" fmla="*/ 31 w 31"/>
                <a:gd name="T17" fmla="*/ 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7">
                  <a:moveTo>
                    <a:pt x="31" y="5"/>
                  </a:moveTo>
                  <a:lnTo>
                    <a:pt x="19" y="5"/>
                  </a:lnTo>
                  <a:lnTo>
                    <a:pt x="19" y="47"/>
                  </a:lnTo>
                  <a:lnTo>
                    <a:pt x="12" y="47"/>
                  </a:lnTo>
                  <a:lnTo>
                    <a:pt x="12" y="5"/>
                  </a:lnTo>
                  <a:lnTo>
                    <a:pt x="0" y="5"/>
                  </a:lnTo>
                  <a:lnTo>
                    <a:pt x="0" y="0"/>
                  </a:lnTo>
                  <a:lnTo>
                    <a:pt x="31" y="0"/>
                  </a:lnTo>
                  <a:lnTo>
                    <a:pt x="31"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62"/>
            <p:cNvSpPr>
              <a:spLocks/>
            </p:cNvSpPr>
            <p:nvPr/>
          </p:nvSpPr>
          <p:spPr bwMode="black">
            <a:xfrm>
              <a:off x="1833" y="2624"/>
              <a:ext cx="47" cy="47"/>
            </a:xfrm>
            <a:custGeom>
              <a:avLst/>
              <a:gdLst>
                <a:gd name="T0" fmla="*/ 20 w 20"/>
                <a:gd name="T1" fmla="*/ 20 h 20"/>
                <a:gd name="T2" fmla="*/ 18 w 20"/>
                <a:gd name="T3" fmla="*/ 20 h 20"/>
                <a:gd name="T4" fmla="*/ 18 w 20"/>
                <a:gd name="T5" fmla="*/ 6 h 20"/>
                <a:gd name="T6" fmla="*/ 18 w 20"/>
                <a:gd name="T7" fmla="*/ 3 h 20"/>
                <a:gd name="T8" fmla="*/ 18 w 20"/>
                <a:gd name="T9" fmla="*/ 3 h 20"/>
                <a:gd name="T10" fmla="*/ 18 w 20"/>
                <a:gd name="T11" fmla="*/ 5 h 20"/>
                <a:gd name="T12" fmla="*/ 11 w 20"/>
                <a:gd name="T13" fmla="*/ 20 h 20"/>
                <a:gd name="T14" fmla="*/ 10 w 20"/>
                <a:gd name="T15" fmla="*/ 20 h 20"/>
                <a:gd name="T16" fmla="*/ 3 w 20"/>
                <a:gd name="T17" fmla="*/ 5 h 20"/>
                <a:gd name="T18" fmla="*/ 2 w 20"/>
                <a:gd name="T19" fmla="*/ 3 h 20"/>
                <a:gd name="T20" fmla="*/ 2 w 20"/>
                <a:gd name="T21" fmla="*/ 3 h 20"/>
                <a:gd name="T22" fmla="*/ 2 w 20"/>
                <a:gd name="T23" fmla="*/ 6 h 20"/>
                <a:gd name="T24" fmla="*/ 2 w 20"/>
                <a:gd name="T25" fmla="*/ 20 h 20"/>
                <a:gd name="T26" fmla="*/ 0 w 20"/>
                <a:gd name="T27" fmla="*/ 20 h 20"/>
                <a:gd name="T28" fmla="*/ 0 w 20"/>
                <a:gd name="T29" fmla="*/ 0 h 20"/>
                <a:gd name="T30" fmla="*/ 3 w 20"/>
                <a:gd name="T31" fmla="*/ 0 h 20"/>
                <a:gd name="T32" fmla="*/ 9 w 20"/>
                <a:gd name="T33" fmla="*/ 14 h 20"/>
                <a:gd name="T34" fmla="*/ 10 w 20"/>
                <a:gd name="T35" fmla="*/ 16 h 20"/>
                <a:gd name="T36" fmla="*/ 10 w 20"/>
                <a:gd name="T37" fmla="*/ 16 h 20"/>
                <a:gd name="T38" fmla="*/ 11 w 20"/>
                <a:gd name="T39" fmla="*/ 14 h 20"/>
                <a:gd name="T40" fmla="*/ 17 w 20"/>
                <a:gd name="T41" fmla="*/ 0 h 20"/>
                <a:gd name="T42" fmla="*/ 20 w 20"/>
                <a:gd name="T43" fmla="*/ 0 h 20"/>
                <a:gd name="T44" fmla="*/ 20 w 20"/>
                <a:gd name="T4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20">
                  <a:moveTo>
                    <a:pt x="20" y="20"/>
                  </a:moveTo>
                  <a:cubicBezTo>
                    <a:pt x="18" y="20"/>
                    <a:pt x="18" y="20"/>
                    <a:pt x="18" y="20"/>
                  </a:cubicBezTo>
                  <a:cubicBezTo>
                    <a:pt x="18" y="6"/>
                    <a:pt x="18" y="6"/>
                    <a:pt x="18" y="6"/>
                  </a:cubicBezTo>
                  <a:cubicBezTo>
                    <a:pt x="18" y="5"/>
                    <a:pt x="18" y="4"/>
                    <a:pt x="18" y="3"/>
                  </a:cubicBezTo>
                  <a:cubicBezTo>
                    <a:pt x="18" y="3"/>
                    <a:pt x="18" y="3"/>
                    <a:pt x="18" y="3"/>
                  </a:cubicBezTo>
                  <a:cubicBezTo>
                    <a:pt x="18" y="4"/>
                    <a:pt x="18" y="4"/>
                    <a:pt x="18" y="5"/>
                  </a:cubicBezTo>
                  <a:cubicBezTo>
                    <a:pt x="11" y="20"/>
                    <a:pt x="11" y="20"/>
                    <a:pt x="11" y="20"/>
                  </a:cubicBezTo>
                  <a:cubicBezTo>
                    <a:pt x="10" y="20"/>
                    <a:pt x="10" y="20"/>
                    <a:pt x="10" y="20"/>
                  </a:cubicBezTo>
                  <a:cubicBezTo>
                    <a:pt x="3" y="5"/>
                    <a:pt x="3" y="5"/>
                    <a:pt x="3" y="5"/>
                  </a:cubicBezTo>
                  <a:cubicBezTo>
                    <a:pt x="3" y="4"/>
                    <a:pt x="3" y="4"/>
                    <a:pt x="2" y="3"/>
                  </a:cubicBezTo>
                  <a:cubicBezTo>
                    <a:pt x="2" y="3"/>
                    <a:pt x="2" y="3"/>
                    <a:pt x="2" y="3"/>
                  </a:cubicBezTo>
                  <a:cubicBezTo>
                    <a:pt x="2" y="3"/>
                    <a:pt x="2" y="5"/>
                    <a:pt x="2" y="6"/>
                  </a:cubicBezTo>
                  <a:cubicBezTo>
                    <a:pt x="2" y="20"/>
                    <a:pt x="2" y="20"/>
                    <a:pt x="2" y="20"/>
                  </a:cubicBezTo>
                  <a:cubicBezTo>
                    <a:pt x="0" y="20"/>
                    <a:pt x="0" y="20"/>
                    <a:pt x="0" y="20"/>
                  </a:cubicBezTo>
                  <a:cubicBezTo>
                    <a:pt x="0" y="0"/>
                    <a:pt x="0" y="0"/>
                    <a:pt x="0" y="0"/>
                  </a:cubicBezTo>
                  <a:cubicBezTo>
                    <a:pt x="3" y="0"/>
                    <a:pt x="3" y="0"/>
                    <a:pt x="3" y="0"/>
                  </a:cubicBezTo>
                  <a:cubicBezTo>
                    <a:pt x="9" y="14"/>
                    <a:pt x="9" y="14"/>
                    <a:pt x="9" y="14"/>
                  </a:cubicBezTo>
                  <a:cubicBezTo>
                    <a:pt x="10" y="15"/>
                    <a:pt x="10" y="15"/>
                    <a:pt x="10" y="16"/>
                  </a:cubicBezTo>
                  <a:cubicBezTo>
                    <a:pt x="10" y="16"/>
                    <a:pt x="10" y="16"/>
                    <a:pt x="10" y="16"/>
                  </a:cubicBezTo>
                  <a:cubicBezTo>
                    <a:pt x="11" y="15"/>
                    <a:pt x="11" y="14"/>
                    <a:pt x="11" y="14"/>
                  </a:cubicBezTo>
                  <a:cubicBezTo>
                    <a:pt x="17" y="0"/>
                    <a:pt x="17" y="0"/>
                    <a:pt x="17" y="0"/>
                  </a:cubicBezTo>
                  <a:cubicBezTo>
                    <a:pt x="20" y="0"/>
                    <a:pt x="20" y="0"/>
                    <a:pt x="20" y="0"/>
                  </a:cubicBezTo>
                  <a:lnTo>
                    <a:pt x="2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4" name="Rectangle 63"/>
          <p:cNvSpPr/>
          <p:nvPr userDrawn="1"/>
        </p:nvSpPr>
        <p:spPr bwMode="gray">
          <a:xfrm>
            <a:off x="-1191" y="4718959"/>
            <a:ext cx="7374270" cy="45719"/>
          </a:xfrm>
          <a:prstGeom prst="rect">
            <a:avLst/>
          </a:prstGeom>
          <a:solidFill>
            <a:srgbClr val="FFA5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userDrawn="1"/>
        </p:nvSpPr>
        <p:spPr>
          <a:xfrm>
            <a:off x="5530589" y="5849890"/>
            <a:ext cx="1888482" cy="1077218"/>
          </a:xfrm>
          <a:prstGeom prst="rect">
            <a:avLst/>
          </a:prstGeom>
          <a:noFill/>
        </p:spPr>
        <p:txBody>
          <a:bodyPr wrap="square" rtlCol="0">
            <a:spAutoFit/>
          </a:bodyPr>
          <a:lstStyle/>
          <a:p>
            <a:pPr algn="r"/>
            <a:r>
              <a:rPr lang="en-US" sz="3200" dirty="0" smtClean="0">
                <a:gradFill>
                  <a:gsLst>
                    <a:gs pos="37000">
                      <a:schemeClr val="bg2"/>
                    </a:gs>
                    <a:gs pos="99000">
                      <a:schemeClr val="bg2"/>
                    </a:gs>
                  </a:gsLst>
                  <a:lin ang="16200000" scaled="0"/>
                </a:gradFill>
                <a:latin typeface="Segoe UI Light" pitchFamily="34" charset="0"/>
              </a:rPr>
              <a:t>anaheim, ca</a:t>
            </a:r>
            <a:endParaRPr lang="en-US" sz="3200" dirty="0">
              <a:gradFill>
                <a:gsLst>
                  <a:gs pos="37000">
                    <a:schemeClr val="bg2"/>
                  </a:gs>
                  <a:gs pos="99000">
                    <a:schemeClr val="bg2"/>
                  </a:gs>
                </a:gsLst>
                <a:lin ang="16200000" scaled="0"/>
              </a:gradFill>
              <a:latin typeface="Segoe UI Light" pitchFamily="34" charset="0"/>
            </a:endParaRPr>
          </a:p>
        </p:txBody>
      </p:sp>
      <p:sp>
        <p:nvSpPr>
          <p:cNvPr id="66" name="TextBox 65"/>
          <p:cNvSpPr txBox="1"/>
          <p:nvPr userDrawn="1"/>
        </p:nvSpPr>
        <p:spPr>
          <a:xfrm>
            <a:off x="7449299" y="4492172"/>
            <a:ext cx="1371957" cy="3877985"/>
          </a:xfrm>
          <a:prstGeom prst="rect">
            <a:avLst/>
          </a:prstGeom>
          <a:noFill/>
        </p:spPr>
        <p:txBody>
          <a:bodyPr wrap="square" rtlCol="0">
            <a:spAutoFit/>
          </a:bodyPr>
          <a:lstStyle/>
          <a:p>
            <a:pPr algn="r"/>
            <a:r>
              <a:rPr lang="en-US" sz="3400" spc="100" dirty="0" smtClean="0">
                <a:gradFill>
                  <a:gsLst>
                    <a:gs pos="37000">
                      <a:schemeClr val="tx1"/>
                    </a:gs>
                    <a:gs pos="99000">
                      <a:schemeClr val="tx1"/>
                    </a:gs>
                  </a:gsLst>
                  <a:lin ang="16200000" scaled="0"/>
                </a:gradFill>
                <a:latin typeface="Segoe UI Light" pitchFamily="34" charset="0"/>
              </a:rPr>
              <a:t>october</a:t>
            </a:r>
            <a:r>
              <a:rPr lang="en-US" sz="3600" spc="300" dirty="0" smtClean="0">
                <a:gradFill>
                  <a:gsLst>
                    <a:gs pos="37000">
                      <a:schemeClr val="tx1"/>
                    </a:gs>
                    <a:gs pos="99000">
                      <a:schemeClr val="tx1"/>
                    </a:gs>
                  </a:gsLst>
                  <a:lin ang="16200000" scaled="0"/>
                </a:gradFill>
                <a:latin typeface="Segoe UI Light" pitchFamily="34" charset="0"/>
              </a:rPr>
              <a:t> </a:t>
            </a:r>
            <a:br>
              <a:rPr lang="en-US" sz="3600" spc="300" dirty="0" smtClean="0">
                <a:gradFill>
                  <a:gsLst>
                    <a:gs pos="37000">
                      <a:schemeClr val="tx1"/>
                    </a:gs>
                    <a:gs pos="99000">
                      <a:schemeClr val="tx1"/>
                    </a:gs>
                  </a:gsLst>
                  <a:lin ang="16200000" scaled="0"/>
                </a:gradFill>
                <a:latin typeface="Segoe UI Light" pitchFamily="34" charset="0"/>
              </a:rPr>
            </a:br>
            <a:r>
              <a:rPr lang="en-US" sz="4400" spc="600" dirty="0" smtClean="0">
                <a:gradFill>
                  <a:gsLst>
                    <a:gs pos="37000">
                      <a:schemeClr val="tx1"/>
                    </a:gs>
                    <a:gs pos="99000">
                      <a:schemeClr val="tx1"/>
                    </a:gs>
                  </a:gsLst>
                  <a:lin ang="16200000" scaled="0"/>
                </a:gradFill>
                <a:latin typeface="Segoe UI Light" pitchFamily="34" charset="0"/>
              </a:rPr>
              <a:t>3–6</a:t>
            </a:r>
            <a:r>
              <a:rPr lang="en-US" sz="4400" spc="600" baseline="30000" dirty="0" smtClean="0">
                <a:gradFill>
                  <a:gsLst>
                    <a:gs pos="37000">
                      <a:schemeClr val="tx1"/>
                    </a:gs>
                    <a:gs pos="99000">
                      <a:schemeClr val="tx1"/>
                    </a:gs>
                  </a:gsLst>
                  <a:lin ang="16200000" scaled="0"/>
                </a:gradFill>
                <a:latin typeface="Segoe UI Light" pitchFamily="34" charset="0"/>
              </a:rPr>
              <a:t>th</a:t>
            </a:r>
            <a:r>
              <a:rPr lang="en-US" sz="4400" spc="600" dirty="0" smtClean="0">
                <a:gradFill>
                  <a:gsLst>
                    <a:gs pos="37000">
                      <a:schemeClr val="tx1"/>
                    </a:gs>
                    <a:gs pos="99000">
                      <a:schemeClr val="tx1"/>
                    </a:gs>
                  </a:gsLst>
                  <a:lin ang="16200000" scaled="0"/>
                </a:gradFill>
                <a:latin typeface="Segoe UI Light" pitchFamily="34" charset="0"/>
              </a:rPr>
              <a:t/>
            </a:r>
            <a:br>
              <a:rPr lang="en-US" sz="4400" spc="600" dirty="0" smtClean="0">
                <a:gradFill>
                  <a:gsLst>
                    <a:gs pos="37000">
                      <a:schemeClr val="tx1"/>
                    </a:gs>
                    <a:gs pos="99000">
                      <a:schemeClr val="tx1"/>
                    </a:gs>
                  </a:gsLst>
                  <a:lin ang="16200000" scaled="0"/>
                </a:gradFill>
                <a:latin typeface="Segoe UI Light" pitchFamily="34" charset="0"/>
              </a:rPr>
            </a:br>
            <a:r>
              <a:rPr lang="en-US" sz="4400" spc="500" dirty="0" smtClean="0">
                <a:gradFill>
                  <a:gsLst>
                    <a:gs pos="37000">
                      <a:schemeClr val="tx1"/>
                    </a:gs>
                    <a:gs pos="99000">
                      <a:schemeClr val="tx1"/>
                    </a:gs>
                  </a:gsLst>
                  <a:lin ang="16200000" scaled="0"/>
                </a:gradFill>
                <a:latin typeface="Segoe Semibold" pitchFamily="34" charset="0"/>
              </a:rPr>
              <a:t>2011</a:t>
            </a:r>
            <a:endParaRPr lang="en-US" sz="4400" spc="500" dirty="0">
              <a:gradFill>
                <a:gsLst>
                  <a:gs pos="37000">
                    <a:schemeClr val="tx1"/>
                  </a:gs>
                  <a:gs pos="99000">
                    <a:schemeClr val="tx1"/>
                  </a:gs>
                </a:gsLst>
                <a:lin ang="16200000" scaled="0"/>
              </a:gradFill>
              <a:latin typeface="Segoe Semibold" pitchFamily="34" charset="0"/>
            </a:endParaRPr>
          </a:p>
        </p:txBody>
      </p:sp>
      <p:sp>
        <p:nvSpPr>
          <p:cNvPr id="67" name="TextBox 66"/>
          <p:cNvSpPr txBox="1"/>
          <p:nvPr userDrawn="1"/>
        </p:nvSpPr>
        <p:spPr>
          <a:xfrm>
            <a:off x="3969947" y="4823041"/>
            <a:ext cx="3462342" cy="1323439"/>
          </a:xfrm>
          <a:prstGeom prst="rect">
            <a:avLst/>
          </a:prstGeom>
          <a:noFill/>
        </p:spPr>
        <p:txBody>
          <a:bodyPr wrap="square" rtlCol="0">
            <a:spAutoFit/>
          </a:bodyPr>
          <a:lstStyle/>
          <a:p>
            <a:pPr algn="r"/>
            <a:r>
              <a:rPr lang="en-US" sz="4000" dirty="0">
                <a:gradFill>
                  <a:gsLst>
                    <a:gs pos="37000">
                      <a:schemeClr val="bg2"/>
                    </a:gs>
                    <a:gs pos="99000">
                      <a:schemeClr val="bg2"/>
                    </a:gs>
                  </a:gsLst>
                  <a:lin ang="16200000" scaled="0"/>
                </a:gradFill>
                <a:latin typeface="Segoe UI Light" pitchFamily="34" charset="0"/>
              </a:rPr>
              <a:t>C</a:t>
            </a:r>
            <a:r>
              <a:rPr lang="en-US" sz="4000" dirty="0" smtClean="0">
                <a:gradFill>
                  <a:gsLst>
                    <a:gs pos="37000">
                      <a:schemeClr val="bg2"/>
                    </a:gs>
                    <a:gs pos="99000">
                      <a:schemeClr val="bg2"/>
                    </a:gs>
                  </a:gsLst>
                  <a:lin ang="16200000" scaled="0"/>
                </a:gradFill>
                <a:latin typeface="Segoe UI Light" pitchFamily="34" charset="0"/>
              </a:rPr>
              <a:t>onference </a:t>
            </a:r>
            <a:r>
              <a:rPr lang="en-US" sz="4000" dirty="0" smtClean="0">
                <a:gradFill>
                  <a:gsLst>
                    <a:gs pos="37000">
                      <a:schemeClr val="bg2"/>
                    </a:gs>
                    <a:gs pos="99000">
                      <a:schemeClr val="bg2"/>
                    </a:gs>
                  </a:gsLst>
                  <a:lin ang="16200000" scaled="0"/>
                </a:gradFill>
                <a:latin typeface="Segoe UI Semibold" pitchFamily="34" charset="0"/>
              </a:rPr>
              <a:t>2011</a:t>
            </a:r>
            <a:endParaRPr lang="en-US" sz="4000" dirty="0">
              <a:gradFill>
                <a:gsLst>
                  <a:gs pos="37000">
                    <a:schemeClr val="bg2"/>
                  </a:gs>
                  <a:gs pos="99000">
                    <a:schemeClr val="bg2"/>
                  </a:gs>
                </a:gsLst>
                <a:lin ang="16200000" scaled="0"/>
              </a:gradFill>
              <a:latin typeface="Segoe UI Semibold" pitchFamily="34" charset="0"/>
            </a:endParaRPr>
          </a:p>
        </p:txBody>
      </p:sp>
      <p:pic>
        <p:nvPicPr>
          <p:cNvPr id="35" name="Picture 2" descr="Microsoft logo and tagline"/>
          <p:cNvPicPr>
            <a:picLocks noChangeAspect="1" noChangeArrowheads="1"/>
          </p:cNvPicPr>
          <p:nvPr userDrawn="1"/>
        </p:nvPicPr>
        <p:blipFill rotWithShape="1">
          <a:blip r:embed="rId3" cstate="screen">
            <a:extLst>
              <a:ext uri="{BEBA8EAE-BF5A-486C-A8C5-ECC9F3942E4B}">
                <a14:imgProps xmlns:a14="http://schemas.microsoft.com/office/drawing/2010/main">
                  <a14:imgLayer r:embed="rId4">
                    <a14:imgEffect>
                      <a14:brightnessContrast bright="-60000"/>
                    </a14:imgEffect>
                  </a14:imgLayer>
                </a14:imgProps>
              </a:ext>
              <a:ext uri="{28A0092B-C50C-407E-A947-70E740481C1C}">
                <a14:useLocalDpi xmlns:a14="http://schemas.microsoft.com/office/drawing/2010/main"/>
              </a:ext>
            </a:extLst>
          </a:blip>
          <a:srcRect/>
          <a:stretch/>
        </p:blipFill>
        <p:spPr bwMode="black">
          <a:xfrm>
            <a:off x="76627" y="121869"/>
            <a:ext cx="857474" cy="192238"/>
          </a:xfrm>
          <a:prstGeom prst="rect">
            <a:avLst/>
          </a:prstGeom>
          <a:noFill/>
          <a:ln>
            <a:noFill/>
          </a:ln>
        </p:spPr>
      </p:pic>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6.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5.png"/><Relationship Id="rId2" Type="http://schemas.openxmlformats.org/officeDocument/2006/relationships/slideLayout" Target="../slideLayouts/slideLayout14.xml"/><Relationship Id="rId16"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3.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6.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8.jpg"/><Relationship Id="rId13" Type="http://schemas.openxmlformats.org/officeDocument/2006/relationships/image" Target="../media/image13.png"/><Relationship Id="rId3" Type="http://schemas.openxmlformats.org/officeDocument/2006/relationships/slideLayout" Target="../slideLayouts/slideLayout40.xml"/><Relationship Id="rId7" Type="http://schemas.openxmlformats.org/officeDocument/2006/relationships/image" Target="../media/image7.jpg"/><Relationship Id="rId12" Type="http://schemas.openxmlformats.org/officeDocument/2006/relationships/image" Target="../media/image12.jpg"/><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theme" Target="../theme/theme5.xml"/><Relationship Id="rId11" Type="http://schemas.openxmlformats.org/officeDocument/2006/relationships/image" Target="../media/image11.jpeg"/><Relationship Id="rId5" Type="http://schemas.openxmlformats.org/officeDocument/2006/relationships/slideLayout" Target="../slideLayouts/slideLayout42.xml"/><Relationship Id="rId10" Type="http://schemas.openxmlformats.org/officeDocument/2006/relationships/image" Target="../media/image10.png"/><Relationship Id="rId4" Type="http://schemas.openxmlformats.org/officeDocument/2006/relationships/slideLayout" Target="../slideLayouts/slideLayout41.xml"/><Relationship Id="rId9" Type="http://schemas.openxmlformats.org/officeDocument/2006/relationships/image" Target="../media/image9.jpe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slideLayout" Target="../slideLayouts/slideLayout45.xml"/><Relationship Id="rId7" Type="http://schemas.openxmlformats.org/officeDocument/2006/relationships/image" Target="../media/image7.jpg"/><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theme" Target="../theme/theme6.xml"/><Relationship Id="rId5" Type="http://schemas.openxmlformats.org/officeDocument/2006/relationships/slideLayout" Target="../slideLayouts/slideLayout47.xml"/><Relationship Id="rId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0458" y="486257"/>
            <a:ext cx="8060249" cy="609398"/>
          </a:xfrm>
          <a:prstGeom prst="rect">
            <a:avLst/>
          </a:prstGeom>
        </p:spPr>
        <p:txBody>
          <a:bodyPr vert="horz" wrap="square"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569362" y="1447800"/>
            <a:ext cx="8060249"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722" r:id="rId4"/>
    <p:sldLayoutId id="2147483697" r:id="rId5"/>
    <p:sldLayoutId id="2147483700" r:id="rId6"/>
    <p:sldLayoutId id="2147483733" r:id="rId7"/>
    <p:sldLayoutId id="2147483701" r:id="rId8"/>
    <p:sldLayoutId id="2147483702" r:id="rId9"/>
    <p:sldLayoutId id="2147483703" r:id="rId10"/>
    <p:sldLayoutId id="2147483704" r:id="rId1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37000">
                <a:schemeClr val="bg2"/>
              </a:gs>
              <a:gs pos="99000">
                <a:schemeClr val="bg2"/>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Wingdings" pitchFamily="2" charset="2"/>
        <a:buChar char="§"/>
        <a:defRPr sz="3200" kern="1200">
          <a:gradFill>
            <a:gsLst>
              <a:gs pos="0">
                <a:schemeClr val="tx1"/>
              </a:gs>
              <a:gs pos="86000">
                <a:schemeClr val="tx1"/>
              </a:gs>
            </a:gsLst>
            <a:lin ang="5400000" scaled="0"/>
          </a:gradFill>
          <a:latin typeface="Segoe UI Light" pitchFamily="34" charset="0"/>
          <a:ea typeface="+mn-ea"/>
          <a:cs typeface="+mn-cs"/>
        </a:defRPr>
      </a:lvl1pPr>
      <a:lvl2pPr marL="855663" indent="-395288" algn="l" defTabSz="914363" rtl="0" eaLnBrk="1" latinLnBrk="0" hangingPunct="1">
        <a:lnSpc>
          <a:spcPct val="90000"/>
        </a:lnSpc>
        <a:spcBef>
          <a:spcPct val="20000"/>
        </a:spcBef>
        <a:buSzPct val="90000"/>
        <a:buFont typeface="Wingdings" pitchFamily="2" charset="2"/>
        <a:buChar char="§"/>
        <a:defRPr sz="2800" kern="1200">
          <a:gradFill>
            <a:gsLst>
              <a:gs pos="0">
                <a:schemeClr val="tx1"/>
              </a:gs>
              <a:gs pos="86000">
                <a:schemeClr val="tx1"/>
              </a:gs>
            </a:gsLst>
            <a:lin ang="5400000" scaled="0"/>
          </a:gradFill>
          <a:latin typeface="Segoe UI Light" pitchFamily="34" charset="0"/>
          <a:ea typeface="+mn-ea"/>
          <a:cs typeface="+mn-cs"/>
        </a:defRPr>
      </a:lvl2pPr>
      <a:lvl3pPr marL="1258888" indent="-403225" algn="l" defTabSz="914363" rtl="0" eaLnBrk="1" latinLnBrk="0" hangingPunct="1">
        <a:lnSpc>
          <a:spcPct val="90000"/>
        </a:lnSpc>
        <a:spcBef>
          <a:spcPct val="20000"/>
        </a:spcBef>
        <a:buSzPct val="90000"/>
        <a:buFont typeface="Wingdings" pitchFamily="2" charset="2"/>
        <a:buChar char="§"/>
        <a:defRPr sz="2400" kern="1200">
          <a:gradFill>
            <a:gsLst>
              <a:gs pos="0">
                <a:schemeClr val="tx1"/>
              </a:gs>
              <a:gs pos="86000">
                <a:schemeClr val="tx1"/>
              </a:gs>
            </a:gsLst>
            <a:lin ang="5400000" scaled="0"/>
          </a:gradFill>
          <a:latin typeface="Segoe UI Light" pitchFamily="34" charset="0"/>
          <a:ea typeface="+mn-ea"/>
          <a:cs typeface="+mn-cs"/>
        </a:defRPr>
      </a:lvl3pPr>
      <a:lvl4pPr marL="1604963" indent="-346075"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4pPr>
      <a:lvl5pPr marL="1941513" indent="-3365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3"/>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569362" y="557784"/>
            <a:ext cx="8231744" cy="609398"/>
          </a:xfrm>
          <a:prstGeom prst="rect">
            <a:avLst/>
          </a:prstGeom>
        </p:spPr>
        <p:txBody>
          <a:bodyPr vert="horz" wrap="square" lIns="0" tIns="0" rIns="0" bIns="0" rtlCol="0" anchor="b" anchorCtr="0">
            <a:noAutofit/>
          </a:bodyPr>
          <a:lstStyle/>
          <a:p>
            <a:pPr lvl="0"/>
            <a:r>
              <a:rPr lang="en-US" dirty="0" smtClean="0"/>
              <a:t>Click to edit Master title style</a:t>
            </a:r>
            <a:endParaRPr lang="en-US" dirty="0"/>
          </a:p>
        </p:txBody>
      </p:sp>
      <p:sp>
        <p:nvSpPr>
          <p:cNvPr id="3" name="Text Placeholder 2"/>
          <p:cNvSpPr>
            <a:spLocks noGrp="1"/>
          </p:cNvSpPr>
          <p:nvPr>
            <p:ph type="body" idx="1"/>
          </p:nvPr>
        </p:nvSpPr>
        <p:spPr>
          <a:xfrm>
            <a:off x="569362" y="1905001"/>
            <a:ext cx="8231744"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5"/>
          <p:cNvSpPr/>
          <p:nvPr/>
        </p:nvSpPr>
        <p:spPr bwMode="gray">
          <a:xfrm>
            <a:off x="0" y="1217029"/>
            <a:ext cx="8687871" cy="45719"/>
          </a:xfrm>
          <a:prstGeom prst="rect">
            <a:avLst/>
          </a:prstGeom>
          <a:solidFill>
            <a:srgbClr val="FFA5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21" r:id="rId1"/>
  </p:sldLayoutIdLst>
  <p:transition spd="slow">
    <p:wipe dir="r"/>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000" b="0" kern="1200" cap="none" spc="-100" baseline="0" dirty="0">
          <a:ln w="3175">
            <a:noFill/>
          </a:ln>
          <a:gradFill flip="none" rotWithShape="1">
            <a:gsLst>
              <a:gs pos="0">
                <a:schemeClr val="bg2"/>
              </a:gs>
              <a:gs pos="86000">
                <a:schemeClr val="bg2"/>
              </a:gs>
            </a:gsLst>
            <a:lin ang="5400000" scaled="0"/>
            <a:tileRect/>
          </a:gra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 y="5359400"/>
            <a:ext cx="9144001" cy="1498600"/>
          </a:xfrm>
          <a:prstGeom prst="rect">
            <a:avLst/>
          </a:prstGeom>
        </p:spPr>
      </p:pic>
      <p:sp>
        <p:nvSpPr>
          <p:cNvPr id="2" name="Title Placeholder 1"/>
          <p:cNvSpPr>
            <a:spLocks noGrp="1"/>
          </p:cNvSpPr>
          <p:nvPr>
            <p:ph type="title"/>
          </p:nvPr>
        </p:nvSpPr>
        <p:spPr>
          <a:xfrm>
            <a:off x="457200" y="274639"/>
            <a:ext cx="8229600" cy="1143000"/>
          </a:xfrm>
          <a:prstGeom prst="rect">
            <a:avLst/>
          </a:prstGeom>
        </p:spPr>
        <p:txBody>
          <a:bodyPr vert="horz" lIns="121899" tIns="60949" rIns="121899" bIns="60949"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53201" y="6356352"/>
            <a:ext cx="2133600" cy="365125"/>
          </a:xfrm>
          <a:prstGeom prst="rect">
            <a:avLst/>
          </a:prstGeom>
        </p:spPr>
        <p:txBody>
          <a:bodyPr vert="horz" lIns="121899" tIns="60949" rIns="121899" bIns="60949" rtlCol="0" anchor="ctr"/>
          <a:lstStyle>
            <a:lvl1pPr algn="r">
              <a:defRPr sz="1600">
                <a:solidFill>
                  <a:schemeClr val="tx1"/>
                </a:solidFill>
              </a:defRPr>
            </a:lvl1pPr>
          </a:lstStyle>
          <a:p>
            <a:fld id="{17CE2FCC-D2D4-44D4-A115-074B8BF6416B}" type="slidenum">
              <a:rPr lang="en-US" smtClean="0"/>
              <a:pPr/>
              <a:t>‹#›</a:t>
            </a:fld>
            <a:endParaRPr lang="en-US"/>
          </a:p>
        </p:txBody>
      </p:sp>
      <p:sp>
        <p:nvSpPr>
          <p:cNvPr id="13" name="Rectangle 12"/>
          <p:cNvSpPr/>
          <p:nvPr/>
        </p:nvSpPr>
        <p:spPr>
          <a:xfrm>
            <a:off x="3057194" y="6310869"/>
            <a:ext cx="3957003" cy="369310"/>
          </a:xfrm>
          <a:prstGeom prst="rect">
            <a:avLst/>
          </a:prstGeom>
        </p:spPr>
        <p:txBody>
          <a:bodyPr wrap="none" lIns="121899" tIns="60949" rIns="121899" bIns="60949">
            <a:spAutoFit/>
          </a:bodyPr>
          <a:lstStyle/>
          <a:p>
            <a:r>
              <a:rPr lang="en-US" sz="1600" dirty="0" smtClean="0"/>
              <a:t>great </a:t>
            </a:r>
            <a:r>
              <a:rPr lang="en-US" sz="1600" i="1" dirty="0" smtClean="0"/>
              <a:t>people</a:t>
            </a:r>
            <a:r>
              <a:rPr lang="en-US" sz="1600" dirty="0" smtClean="0"/>
              <a:t>, great </a:t>
            </a:r>
            <a:r>
              <a:rPr lang="en-US" sz="1600" i="1" dirty="0" smtClean="0"/>
              <a:t>experience</a:t>
            </a:r>
            <a:r>
              <a:rPr lang="en-US" sz="1600" dirty="0" smtClean="0"/>
              <a:t>, great </a:t>
            </a:r>
            <a:r>
              <a:rPr lang="en-US" sz="1600" i="1" dirty="0" smtClean="0"/>
              <a:t>passion</a:t>
            </a:r>
            <a:endParaRPr lang="en-US" sz="1600" dirty="0"/>
          </a:p>
        </p:txBody>
      </p:sp>
      <p:pic>
        <p:nvPicPr>
          <p:cNvPr id="8" name="Picture 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57200" y="6256845"/>
            <a:ext cx="1219200" cy="565792"/>
          </a:xfrm>
          <a:prstGeom prst="rect">
            <a:avLst/>
          </a:prstGeom>
          <a:ln>
            <a:noFill/>
          </a:ln>
          <a:effectLst>
            <a:outerShdw blurRad="190500" algn="tl" rotWithShape="0">
              <a:srgbClr val="000000">
                <a:alpha val="70000"/>
              </a:srgbClr>
            </a:outerShdw>
          </a:effectLst>
        </p:spPr>
      </p:pic>
      <p:sp>
        <p:nvSpPr>
          <p:cNvPr id="9" name="Rectangle 8"/>
          <p:cNvSpPr/>
          <p:nvPr/>
        </p:nvSpPr>
        <p:spPr>
          <a:xfrm>
            <a:off x="0" y="0"/>
            <a:ext cx="9144000" cy="6858000"/>
          </a:xfrm>
          <a:prstGeom prst="rect">
            <a:avLst/>
          </a:prstGeom>
          <a:blipFill dpi="0" rotWithShape="1">
            <a:blip r:embed="rId18">
              <a:alphaModFix amt="10000"/>
            </a:blip>
            <a:srcRect/>
            <a:stretch>
              <a:fillRect l="-3915" t="-23450" r="-13083" b="-1000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Tree>
    <p:extLst>
      <p:ext uri="{BB962C8B-B14F-4D97-AF65-F5344CB8AC3E}">
        <p14:creationId xmlns:p14="http://schemas.microsoft.com/office/powerpoint/2010/main" val="496320917"/>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Lst>
  <p:transition>
    <p:fade/>
  </p:transition>
  <p:timing>
    <p:tnLst>
      <p:par>
        <p:cTn id="1" dur="indefinite" restart="never" nodeType="tmRoot"/>
      </p:par>
    </p:tnLst>
  </p:timing>
  <p:txStyles>
    <p:titleStyle>
      <a:lvl1pPr algn="ctr" defTabSz="1218987" rtl="0" eaLnBrk="1" latinLnBrk="0" hangingPunct="1">
        <a:spcBef>
          <a:spcPct val="0"/>
        </a:spcBef>
        <a:buNone/>
        <a:defRPr sz="5900" kern="1200">
          <a:solidFill>
            <a:schemeClr val="accent1"/>
          </a:solidFill>
          <a:latin typeface="+mj-lt"/>
          <a:ea typeface="+mj-ea"/>
          <a:cs typeface="+mj-cs"/>
        </a:defRPr>
      </a:lvl1pPr>
    </p:titleStyle>
    <p:bodyStyle>
      <a:lvl1pPr marL="457120" indent="-457120" algn="l" defTabSz="1218987" rtl="0" eaLnBrk="1" latinLnBrk="0" hangingPunct="1">
        <a:spcBef>
          <a:spcPct val="20000"/>
        </a:spcBef>
        <a:buFontTx/>
        <a:buBlip>
          <a:blip r:embed="rId18"/>
        </a:buBlip>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blipFill dpi="0" rotWithShape="1">
            <a:blip r:embed="rId13">
              <a:alphaModFix amt="10000"/>
            </a:blip>
            <a:srcRect/>
            <a:stretch>
              <a:fillRect l="-3915" t="-23450" r="-13083" b="-1000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1893" tIns="60947" rIns="121893" bIns="60947" rtlCol="0" anchor="ctr"/>
          <a:lstStyle/>
          <a:p>
            <a:pPr algn="ctr"/>
            <a:endParaRPr lang="en-US"/>
          </a:p>
        </p:txBody>
      </p:sp>
      <p:sp>
        <p:nvSpPr>
          <p:cNvPr id="2" name="Title Placeholder 1"/>
          <p:cNvSpPr>
            <a:spLocks noGrp="1"/>
          </p:cNvSpPr>
          <p:nvPr>
            <p:ph type="title"/>
          </p:nvPr>
        </p:nvSpPr>
        <p:spPr>
          <a:xfrm>
            <a:off x="457200" y="274639"/>
            <a:ext cx="8229600" cy="1143000"/>
          </a:xfrm>
          <a:prstGeom prst="rect">
            <a:avLst/>
          </a:prstGeom>
        </p:spPr>
        <p:txBody>
          <a:bodyPr vert="horz" lIns="121893" tIns="60947" rIns="121893" bIns="60947"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121893" tIns="60947" rIns="121893" bIns="6094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53201" y="6356353"/>
            <a:ext cx="2133600" cy="365125"/>
          </a:xfrm>
          <a:prstGeom prst="rect">
            <a:avLst/>
          </a:prstGeom>
        </p:spPr>
        <p:txBody>
          <a:bodyPr vert="horz" lIns="121893" tIns="60947" rIns="121893" bIns="60947" rtlCol="0" anchor="ctr"/>
          <a:lstStyle>
            <a:lvl1pPr algn="r">
              <a:defRPr sz="1600">
                <a:solidFill>
                  <a:schemeClr val="tx1"/>
                </a:solidFill>
              </a:defRPr>
            </a:lvl1pPr>
          </a:lstStyle>
          <a:p>
            <a:fld id="{17CE2FCC-D2D4-44D4-A115-074B8BF6416B}" type="slidenum">
              <a:rPr lang="en-US" smtClean="0"/>
              <a:pPr/>
              <a:t>‹#›</a:t>
            </a:fld>
            <a:endParaRPr lang="en-US"/>
          </a:p>
        </p:txBody>
      </p:sp>
      <p:sp>
        <p:nvSpPr>
          <p:cNvPr id="13" name="Rectangle 12"/>
          <p:cNvSpPr/>
          <p:nvPr/>
        </p:nvSpPr>
        <p:spPr>
          <a:xfrm>
            <a:off x="3057194" y="6310870"/>
            <a:ext cx="3956991" cy="369306"/>
          </a:xfrm>
          <a:prstGeom prst="rect">
            <a:avLst/>
          </a:prstGeom>
        </p:spPr>
        <p:txBody>
          <a:bodyPr wrap="none" lIns="121893" tIns="60947" rIns="121893" bIns="60947">
            <a:spAutoFit/>
          </a:bodyPr>
          <a:lstStyle/>
          <a:p>
            <a:r>
              <a:rPr lang="en-US" sz="1600" dirty="0" smtClean="0"/>
              <a:t>great </a:t>
            </a:r>
            <a:r>
              <a:rPr lang="en-US" sz="1600" i="1" dirty="0" smtClean="0"/>
              <a:t>people</a:t>
            </a:r>
            <a:r>
              <a:rPr lang="en-US" sz="1600" dirty="0" smtClean="0"/>
              <a:t>, great </a:t>
            </a:r>
            <a:r>
              <a:rPr lang="en-US" sz="1600" i="1" dirty="0" smtClean="0"/>
              <a:t>experience</a:t>
            </a:r>
            <a:r>
              <a:rPr lang="en-US" sz="1600" dirty="0" smtClean="0"/>
              <a:t>, great </a:t>
            </a:r>
            <a:r>
              <a:rPr lang="en-US" sz="1600" i="1" dirty="0" smtClean="0"/>
              <a:t>passion</a:t>
            </a:r>
            <a:endParaRPr lang="en-US" sz="1600" dirty="0"/>
          </a:p>
        </p:txBody>
      </p:sp>
      <p:pic>
        <p:nvPicPr>
          <p:cNvPr id="8" name="Picture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57200" y="6256845"/>
            <a:ext cx="1219200" cy="565792"/>
          </a:xfrm>
          <a:prstGeom prst="rect">
            <a:avLst/>
          </a:prstGeom>
          <a:ln>
            <a:noFill/>
          </a:ln>
          <a:effectLst/>
        </p:spPr>
      </p:pic>
    </p:spTree>
    <p:extLst>
      <p:ext uri="{BB962C8B-B14F-4D97-AF65-F5344CB8AC3E}">
        <p14:creationId xmlns:p14="http://schemas.microsoft.com/office/powerpoint/2010/main" val="2063806752"/>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iming>
    <p:tnLst>
      <p:par>
        <p:cTn id="1" dur="indefinite" restart="never" nodeType="tmRoot"/>
      </p:par>
    </p:tnLst>
  </p:timing>
  <p:txStyles>
    <p:titleStyle>
      <a:lvl1pPr algn="ctr" defTabSz="1218936" rtl="0" eaLnBrk="1" latinLnBrk="0" hangingPunct="1">
        <a:spcBef>
          <a:spcPct val="0"/>
        </a:spcBef>
        <a:buNone/>
        <a:defRPr sz="5900" kern="1200">
          <a:solidFill>
            <a:schemeClr val="accent1"/>
          </a:solidFill>
          <a:latin typeface="+mj-lt"/>
          <a:ea typeface="+mj-ea"/>
          <a:cs typeface="+mj-cs"/>
        </a:defRPr>
      </a:lvl1pPr>
    </p:titleStyle>
    <p:bodyStyle>
      <a:lvl1pPr marL="457101" indent="-457101" algn="l" defTabSz="1218936" rtl="0" eaLnBrk="1" latinLnBrk="0" hangingPunct="1">
        <a:spcBef>
          <a:spcPct val="20000"/>
        </a:spcBef>
        <a:buFontTx/>
        <a:buBlip>
          <a:blip r:embed="rId13"/>
        </a:buBlip>
        <a:defRPr sz="4300" kern="1200">
          <a:solidFill>
            <a:schemeClr val="tx1"/>
          </a:solidFill>
          <a:latin typeface="+mn-lt"/>
          <a:ea typeface="+mn-ea"/>
          <a:cs typeface="+mn-cs"/>
        </a:defRPr>
      </a:lvl1pPr>
      <a:lvl2pPr marL="990385" indent="-380917" algn="l" defTabSz="1218936"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669" indent="-304735" algn="l" defTabSz="1218936"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139" indent="-304735" algn="l" defTabSz="1218936"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605" indent="-304735" algn="l" defTabSz="1218936"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073" indent="-304735" algn="l" defTabSz="1218936"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541" indent="-304735" algn="l" defTabSz="1218936"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009" indent="-304735" algn="l" defTabSz="1218936"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477" indent="-304735" algn="l" defTabSz="1218936"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36" rtl="0" eaLnBrk="1" latinLnBrk="0" hangingPunct="1">
        <a:defRPr sz="2400" kern="1200">
          <a:solidFill>
            <a:schemeClr val="tx1"/>
          </a:solidFill>
          <a:latin typeface="+mn-lt"/>
          <a:ea typeface="+mn-ea"/>
          <a:cs typeface="+mn-cs"/>
        </a:defRPr>
      </a:lvl1pPr>
      <a:lvl2pPr marL="609468" algn="l" defTabSz="1218936" rtl="0" eaLnBrk="1" latinLnBrk="0" hangingPunct="1">
        <a:defRPr sz="2400" kern="1200">
          <a:solidFill>
            <a:schemeClr val="tx1"/>
          </a:solidFill>
          <a:latin typeface="+mn-lt"/>
          <a:ea typeface="+mn-ea"/>
          <a:cs typeface="+mn-cs"/>
        </a:defRPr>
      </a:lvl2pPr>
      <a:lvl3pPr marL="1218936" algn="l" defTabSz="1218936" rtl="0" eaLnBrk="1" latinLnBrk="0" hangingPunct="1">
        <a:defRPr sz="2400" kern="1200">
          <a:solidFill>
            <a:schemeClr val="tx1"/>
          </a:solidFill>
          <a:latin typeface="+mn-lt"/>
          <a:ea typeface="+mn-ea"/>
          <a:cs typeface="+mn-cs"/>
        </a:defRPr>
      </a:lvl3pPr>
      <a:lvl4pPr marL="1828404" algn="l" defTabSz="1218936" rtl="0" eaLnBrk="1" latinLnBrk="0" hangingPunct="1">
        <a:defRPr sz="2400" kern="1200">
          <a:solidFill>
            <a:schemeClr val="tx1"/>
          </a:solidFill>
          <a:latin typeface="+mn-lt"/>
          <a:ea typeface="+mn-ea"/>
          <a:cs typeface="+mn-cs"/>
        </a:defRPr>
      </a:lvl4pPr>
      <a:lvl5pPr marL="2437872" algn="l" defTabSz="1218936" rtl="0" eaLnBrk="1" latinLnBrk="0" hangingPunct="1">
        <a:defRPr sz="2400" kern="1200">
          <a:solidFill>
            <a:schemeClr val="tx1"/>
          </a:solidFill>
          <a:latin typeface="+mn-lt"/>
          <a:ea typeface="+mn-ea"/>
          <a:cs typeface="+mn-cs"/>
        </a:defRPr>
      </a:lvl5pPr>
      <a:lvl6pPr marL="3047340" algn="l" defTabSz="1218936" rtl="0" eaLnBrk="1" latinLnBrk="0" hangingPunct="1">
        <a:defRPr sz="2400" kern="1200">
          <a:solidFill>
            <a:schemeClr val="tx1"/>
          </a:solidFill>
          <a:latin typeface="+mn-lt"/>
          <a:ea typeface="+mn-ea"/>
          <a:cs typeface="+mn-cs"/>
        </a:defRPr>
      </a:lvl6pPr>
      <a:lvl7pPr marL="3656808" algn="l" defTabSz="1218936" rtl="0" eaLnBrk="1" latinLnBrk="0" hangingPunct="1">
        <a:defRPr sz="2400" kern="1200">
          <a:solidFill>
            <a:schemeClr val="tx1"/>
          </a:solidFill>
          <a:latin typeface="+mn-lt"/>
          <a:ea typeface="+mn-ea"/>
          <a:cs typeface="+mn-cs"/>
        </a:defRPr>
      </a:lvl7pPr>
      <a:lvl8pPr marL="4266275" algn="l" defTabSz="1218936" rtl="0" eaLnBrk="1" latinLnBrk="0" hangingPunct="1">
        <a:defRPr sz="2400" kern="1200">
          <a:solidFill>
            <a:schemeClr val="tx1"/>
          </a:solidFill>
          <a:latin typeface="+mn-lt"/>
          <a:ea typeface="+mn-ea"/>
          <a:cs typeface="+mn-cs"/>
        </a:defRPr>
      </a:lvl8pPr>
      <a:lvl9pPr marL="4875744" algn="l" defTabSz="1218936"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90600"/>
            <a:ext cx="8229600" cy="609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1"/>
            <a:ext cx="8229600" cy="449191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5720"/>
            <a:ext cx="4246880" cy="762000"/>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05628" y="84699"/>
            <a:ext cx="5138372" cy="677301"/>
          </a:xfrm>
          <a:prstGeom prst="rect">
            <a:avLst/>
          </a:prstGeom>
        </p:spPr>
      </p:pic>
      <p:sp>
        <p:nvSpPr>
          <p:cNvPr id="15" name="Rectangle 14"/>
          <p:cNvSpPr/>
          <p:nvPr/>
        </p:nvSpPr>
        <p:spPr>
          <a:xfrm>
            <a:off x="2314574" y="45718"/>
            <a:ext cx="57150" cy="713196"/>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509712" y="45718"/>
            <a:ext cx="57150" cy="713196"/>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119436" y="45718"/>
            <a:ext cx="57150" cy="713196"/>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924300" y="54219"/>
            <a:ext cx="57150" cy="713196"/>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0" y="0"/>
            <a:ext cx="9144000" cy="45719"/>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1557" y="59112"/>
            <a:ext cx="713232" cy="702888"/>
          </a:xfrm>
          <a:prstGeom prst="rect">
            <a:avLst/>
          </a:prstGeom>
          <a:solidFill>
            <a:srgbClr val="CA4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704850" y="45718"/>
            <a:ext cx="57150" cy="713196"/>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762000"/>
            <a:ext cx="9144000" cy="76200"/>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78850" y="6477000"/>
            <a:ext cx="907750" cy="352044"/>
          </a:xfrm>
          <a:prstGeom prst="rect">
            <a:avLst/>
          </a:prstGeom>
        </p:spPr>
      </p:pic>
      <p:pic>
        <p:nvPicPr>
          <p:cNvPr id="9" name="Picture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2425" y="6417945"/>
            <a:ext cx="714375" cy="440055"/>
          </a:xfrm>
          <a:prstGeom prst="rect">
            <a:avLst/>
          </a:prstGeom>
        </p:spPr>
      </p:pic>
      <p:pic>
        <p:nvPicPr>
          <p:cNvPr id="10" name="Picture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65987" y="6244520"/>
            <a:ext cx="1646171" cy="613480"/>
          </a:xfrm>
          <a:prstGeom prst="rect">
            <a:avLst/>
          </a:prstGeom>
        </p:spPr>
      </p:pic>
      <p:pic>
        <p:nvPicPr>
          <p:cNvPr id="14" name="Picture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712464" y="6412992"/>
            <a:ext cx="2002536" cy="445008"/>
          </a:xfrm>
          <a:prstGeom prst="rect">
            <a:avLst/>
          </a:prstGeom>
        </p:spPr>
      </p:pic>
      <p:pic>
        <p:nvPicPr>
          <p:cNvPr id="19" name="Picture 1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620004" y="6419088"/>
            <a:ext cx="1155802" cy="438912"/>
          </a:xfrm>
          <a:prstGeom prst="rect">
            <a:avLst/>
          </a:prstGeom>
        </p:spPr>
      </p:pic>
    </p:spTree>
    <p:extLst>
      <p:ext uri="{BB962C8B-B14F-4D97-AF65-F5344CB8AC3E}">
        <p14:creationId xmlns:p14="http://schemas.microsoft.com/office/powerpoint/2010/main" val="3768268357"/>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Lst>
  <p:timing>
    <p:tnLst>
      <p:par>
        <p:cTn id="1" dur="indefinite" restart="never" nodeType="tmRoot"/>
      </p:par>
    </p:tnLst>
  </p:timing>
  <p:txStyles>
    <p:titleStyle>
      <a:lvl1pPr algn="l" defTabSz="914400" rtl="0" eaLnBrk="1" latinLnBrk="0" hangingPunct="1">
        <a:spcBef>
          <a:spcPct val="0"/>
        </a:spcBef>
        <a:buNone/>
        <a:defRPr sz="4400" kern="1200">
          <a:solidFill>
            <a:schemeClr val="tx1">
              <a:lumMod val="65000"/>
              <a:lumOff val="35000"/>
            </a:schemeClr>
          </a:solidFill>
          <a:effectLst>
            <a:innerShdw blurRad="63500" dist="50800" dir="5400000">
              <a:schemeClr val="bg1">
                <a:lumMod val="85000"/>
                <a:alpha val="50000"/>
              </a:schemeClr>
            </a:inn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0"/>
            <a:ext cx="8229600" cy="609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1"/>
            <a:ext cx="8229600" cy="4953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5720"/>
            <a:ext cx="2590800" cy="464856"/>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00800" y="84700"/>
            <a:ext cx="2743200" cy="361587"/>
          </a:xfrm>
          <a:prstGeom prst="rect">
            <a:avLst/>
          </a:prstGeom>
        </p:spPr>
      </p:pic>
      <p:sp>
        <p:nvSpPr>
          <p:cNvPr id="15" name="Rectangle 14"/>
          <p:cNvSpPr/>
          <p:nvPr/>
        </p:nvSpPr>
        <p:spPr>
          <a:xfrm>
            <a:off x="1457326" y="45718"/>
            <a:ext cx="57150" cy="442585"/>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19163" y="45718"/>
            <a:ext cx="57150" cy="442585"/>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995489" y="45718"/>
            <a:ext cx="57150" cy="442585"/>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533650" y="54219"/>
            <a:ext cx="57150" cy="442585"/>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0" y="0"/>
            <a:ext cx="9144000" cy="45719"/>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1557" y="59112"/>
            <a:ext cx="421132" cy="436188"/>
          </a:xfrm>
          <a:prstGeom prst="rect">
            <a:avLst/>
          </a:prstGeom>
          <a:solidFill>
            <a:srgbClr val="CA4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81000" y="45718"/>
            <a:ext cx="57150" cy="442585"/>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457200"/>
            <a:ext cx="9144000" cy="76200"/>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0952286"/>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spcBef>
          <a:spcPct val="0"/>
        </a:spcBef>
        <a:buNone/>
        <a:defRPr sz="4400" kern="1200">
          <a:solidFill>
            <a:schemeClr val="tx1">
              <a:lumMod val="65000"/>
              <a:lumOff val="35000"/>
            </a:schemeClr>
          </a:solidFill>
          <a:effectLst>
            <a:innerShdw blurRad="63500" dist="50800" dir="5400000">
              <a:schemeClr val="bg1">
                <a:lumMod val="85000"/>
                <a:alpha val="50000"/>
              </a:schemeClr>
            </a:inn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blog.falchionconsulting.com/" TargetMode="External"/><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40.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0.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40.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40.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1130" y="2009553"/>
            <a:ext cx="8229600" cy="1428272"/>
          </a:xfrm>
        </p:spPr>
        <p:txBody>
          <a:bodyPr>
            <a:normAutofit fontScale="90000"/>
          </a:bodyPr>
          <a:lstStyle/>
          <a:p>
            <a:r>
              <a:rPr lang="en-US" dirty="0" smtClean="0"/>
              <a:t>Taxonomy Based Content Targeting for a SharePoint Internet Site</a:t>
            </a:r>
            <a:endParaRPr lang="en-US" dirty="0"/>
          </a:p>
        </p:txBody>
      </p:sp>
      <p:sp>
        <p:nvSpPr>
          <p:cNvPr id="3" name="Subtitle 2"/>
          <p:cNvSpPr>
            <a:spLocks noGrp="1"/>
          </p:cNvSpPr>
          <p:nvPr>
            <p:ph type="subTitle" idx="1"/>
          </p:nvPr>
        </p:nvSpPr>
        <p:spPr/>
        <p:txBody>
          <a:bodyPr>
            <a:normAutofit fontScale="92500" lnSpcReduction="10000"/>
          </a:bodyPr>
          <a:lstStyle/>
          <a:p>
            <a:r>
              <a:rPr lang="en-US" dirty="0" smtClean="0"/>
              <a:t>Gary </a:t>
            </a:r>
            <a:r>
              <a:rPr lang="en-US" dirty="0" err="1" smtClean="0"/>
              <a:t>Lapointe</a:t>
            </a:r>
            <a:endParaRPr lang="en-US" dirty="0" smtClean="0"/>
          </a:p>
          <a:p>
            <a:r>
              <a:rPr lang="en-US" dirty="0" smtClean="0"/>
              <a:t>Director, </a:t>
            </a:r>
            <a:r>
              <a:rPr lang="en-US" dirty="0" err="1" smtClean="0"/>
              <a:t>Aptillon</a:t>
            </a:r>
            <a:r>
              <a:rPr lang="en-US" dirty="0" smtClean="0"/>
              <a:t>, Inc.</a:t>
            </a:r>
          </a:p>
          <a:p>
            <a:r>
              <a:rPr lang="en-US" dirty="0" smtClean="0"/>
              <a:t>SharePoint MVP</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Taxonomy API</a:t>
            </a:r>
            <a:endParaRPr lang="en-US" dirty="0"/>
          </a:p>
        </p:txBody>
      </p:sp>
      <p:sp>
        <p:nvSpPr>
          <p:cNvPr id="3" name="Content Placeholder 2"/>
          <p:cNvSpPr>
            <a:spLocks noGrp="1"/>
          </p:cNvSpPr>
          <p:nvPr>
            <p:ph idx="1"/>
          </p:nvPr>
        </p:nvSpPr>
        <p:spPr/>
        <p:txBody>
          <a:bodyPr>
            <a:normAutofit fontScale="62500" lnSpcReduction="20000"/>
          </a:bodyPr>
          <a:lstStyle/>
          <a:p>
            <a:r>
              <a:rPr lang="en-US" b="1" dirty="0" err="1" smtClean="0">
                <a:latin typeface="Courier New" pitchFamily="49" charset="0"/>
                <a:cs typeface="Courier New" pitchFamily="49" charset="0"/>
              </a:rPr>
              <a:t>TaxonomySession</a:t>
            </a:r>
            <a:endParaRPr lang="en-US" b="1" dirty="0" smtClean="0">
              <a:latin typeface="Courier New" pitchFamily="49" charset="0"/>
              <a:cs typeface="Courier New" pitchFamily="49" charset="0"/>
            </a:endParaRPr>
          </a:p>
          <a:p>
            <a:pPr lvl="1"/>
            <a:r>
              <a:rPr lang="en-US" dirty="0" smtClean="0"/>
              <a:t>Sets the context for the given </a:t>
            </a:r>
            <a:r>
              <a:rPr lang="en-US" dirty="0" err="1" smtClean="0">
                <a:latin typeface="Courier New" pitchFamily="49" charset="0"/>
                <a:cs typeface="Courier New" pitchFamily="49" charset="0"/>
              </a:rPr>
              <a:t>SPSite</a:t>
            </a:r>
            <a:r>
              <a:rPr lang="en-US" dirty="0" smtClean="0"/>
              <a:t> object</a:t>
            </a:r>
          </a:p>
          <a:p>
            <a:r>
              <a:rPr lang="en-US" b="1" dirty="0" err="1" smtClean="0">
                <a:latin typeface="Courier New" pitchFamily="49" charset="0"/>
                <a:cs typeface="Courier New" pitchFamily="49" charset="0"/>
              </a:rPr>
              <a:t>TermStore</a:t>
            </a:r>
            <a:endParaRPr lang="en-US" b="1" dirty="0" smtClean="0">
              <a:latin typeface="Courier New" pitchFamily="49" charset="0"/>
              <a:cs typeface="Courier New" pitchFamily="49" charset="0"/>
            </a:endParaRPr>
          </a:p>
          <a:p>
            <a:pPr lvl="1"/>
            <a:r>
              <a:rPr lang="en-US" dirty="0" smtClean="0"/>
              <a:t>Retrieves the collection of Term Stores (1/Associated Service Application)</a:t>
            </a:r>
          </a:p>
          <a:p>
            <a:pPr lvl="1"/>
            <a:r>
              <a:rPr lang="en-US" dirty="0" smtClean="0"/>
              <a:t>Stores a collection of </a:t>
            </a:r>
            <a:r>
              <a:rPr lang="en-US" dirty="0" smtClean="0">
                <a:latin typeface="Courier New" pitchFamily="49" charset="0"/>
                <a:cs typeface="Courier New" pitchFamily="49" charset="0"/>
              </a:rPr>
              <a:t>Group</a:t>
            </a:r>
            <a:r>
              <a:rPr lang="en-US" dirty="0" smtClean="0"/>
              <a:t> objects</a:t>
            </a:r>
          </a:p>
          <a:p>
            <a:r>
              <a:rPr lang="en-US" b="1" dirty="0" smtClean="0">
                <a:latin typeface="Courier New" pitchFamily="49" charset="0"/>
                <a:cs typeface="Courier New" pitchFamily="49" charset="0"/>
              </a:rPr>
              <a:t>Group</a:t>
            </a:r>
            <a:r>
              <a:rPr lang="en-US" dirty="0" smtClean="0">
                <a:latin typeface="Courier New" pitchFamily="49" charset="0"/>
                <a:cs typeface="Courier New" pitchFamily="49" charset="0"/>
              </a:rPr>
              <a:t> </a:t>
            </a:r>
            <a:r>
              <a:rPr lang="en-US" i="1" dirty="0" smtClean="0">
                <a:latin typeface="Courier New" pitchFamily="49" charset="0"/>
                <a:cs typeface="Courier New" pitchFamily="49" charset="0"/>
              </a:rPr>
              <a:t>: </a:t>
            </a:r>
            <a:r>
              <a:rPr lang="en-US" i="1" dirty="0" err="1" smtClean="0">
                <a:latin typeface="Courier New" pitchFamily="49" charset="0"/>
                <a:cs typeface="Courier New" pitchFamily="49" charset="0"/>
              </a:rPr>
              <a:t>TaxonomyItem</a:t>
            </a:r>
            <a:endParaRPr lang="en-US" i="1" dirty="0" smtClean="0">
              <a:latin typeface="Courier New" pitchFamily="49" charset="0"/>
              <a:cs typeface="Courier New" pitchFamily="49" charset="0"/>
            </a:endParaRPr>
          </a:p>
          <a:p>
            <a:pPr lvl="1"/>
            <a:r>
              <a:rPr lang="en-US" dirty="0" smtClean="0"/>
              <a:t>Accessed via </a:t>
            </a:r>
            <a:r>
              <a:rPr lang="en-US" dirty="0" err="1" smtClean="0">
                <a:latin typeface="Courier New" pitchFamily="49" charset="0"/>
                <a:cs typeface="Courier New" pitchFamily="49" charset="0"/>
              </a:rPr>
              <a:t>TermStore.Groups</a:t>
            </a:r>
            <a:r>
              <a:rPr lang="en-US" dirty="0" smtClean="0"/>
              <a:t> property</a:t>
            </a:r>
          </a:p>
          <a:p>
            <a:pPr lvl="1"/>
            <a:r>
              <a:rPr lang="en-US" dirty="0" smtClean="0"/>
              <a:t>Stores a collection of </a:t>
            </a:r>
            <a:r>
              <a:rPr lang="en-US" dirty="0" err="1" smtClean="0">
                <a:latin typeface="Courier New" pitchFamily="49" charset="0"/>
                <a:cs typeface="Courier New" pitchFamily="49" charset="0"/>
              </a:rPr>
              <a:t>TermSet</a:t>
            </a:r>
            <a:r>
              <a:rPr lang="en-US" dirty="0" smtClean="0"/>
              <a:t> objects</a:t>
            </a:r>
          </a:p>
          <a:p>
            <a:r>
              <a:rPr lang="en-US" b="1" dirty="0" err="1" smtClean="0">
                <a:latin typeface="Courier New" pitchFamily="49" charset="0"/>
                <a:cs typeface="Courier New" pitchFamily="49" charset="0"/>
              </a:rPr>
              <a:t>TermSet</a:t>
            </a:r>
            <a:r>
              <a:rPr lang="en-US" dirty="0" smtClean="0">
                <a:latin typeface="Courier New" pitchFamily="49" charset="0"/>
                <a:cs typeface="Courier New" pitchFamily="49" charset="0"/>
              </a:rPr>
              <a:t> </a:t>
            </a:r>
            <a:r>
              <a:rPr lang="en-US" i="1" dirty="0" smtClean="0">
                <a:latin typeface="Courier New" pitchFamily="49" charset="0"/>
                <a:cs typeface="Courier New" pitchFamily="49" charset="0"/>
              </a:rPr>
              <a:t>: </a:t>
            </a:r>
            <a:r>
              <a:rPr lang="en-US" i="1" dirty="0" err="1" smtClean="0">
                <a:latin typeface="Courier New" pitchFamily="49" charset="0"/>
                <a:cs typeface="Courier New" pitchFamily="49" charset="0"/>
              </a:rPr>
              <a:t>TermSetItem</a:t>
            </a:r>
            <a:r>
              <a:rPr lang="en-US" i="1" dirty="0" smtClean="0">
                <a:latin typeface="Courier New" pitchFamily="49" charset="0"/>
                <a:cs typeface="Courier New" pitchFamily="49" charset="0"/>
              </a:rPr>
              <a:t> : </a:t>
            </a:r>
            <a:r>
              <a:rPr lang="en-US" i="1" dirty="0" err="1" smtClean="0">
                <a:latin typeface="Courier New" pitchFamily="49" charset="0"/>
                <a:cs typeface="Courier New" pitchFamily="49" charset="0"/>
              </a:rPr>
              <a:t>TaxonomyItem</a:t>
            </a:r>
            <a:endParaRPr lang="en-US" i="1" dirty="0" smtClean="0">
              <a:latin typeface="Courier New" pitchFamily="49" charset="0"/>
              <a:cs typeface="Courier New" pitchFamily="49" charset="0"/>
            </a:endParaRPr>
          </a:p>
          <a:p>
            <a:pPr lvl="1"/>
            <a:r>
              <a:rPr lang="en-US" dirty="0" smtClean="0"/>
              <a:t>Accessed via the </a:t>
            </a:r>
            <a:r>
              <a:rPr lang="en-US" dirty="0" err="1" smtClean="0">
                <a:latin typeface="Courier New" pitchFamily="49" charset="0"/>
                <a:cs typeface="Courier New" pitchFamily="49" charset="0"/>
              </a:rPr>
              <a:t>Group.TermSets</a:t>
            </a:r>
            <a:r>
              <a:rPr lang="en-US" dirty="0" smtClean="0"/>
              <a:t> property</a:t>
            </a:r>
          </a:p>
          <a:p>
            <a:pPr lvl="1"/>
            <a:r>
              <a:rPr lang="en-US" dirty="0" smtClean="0"/>
              <a:t>Stores a collection of </a:t>
            </a:r>
            <a:r>
              <a:rPr lang="en-US" dirty="0" smtClean="0">
                <a:latin typeface="Courier New" pitchFamily="49" charset="0"/>
                <a:cs typeface="Courier New" pitchFamily="49" charset="0"/>
              </a:rPr>
              <a:t>Term</a:t>
            </a:r>
            <a:r>
              <a:rPr lang="en-US" dirty="0" smtClean="0"/>
              <a:t> objects</a:t>
            </a:r>
          </a:p>
          <a:p>
            <a:r>
              <a:rPr lang="en-US" b="1" dirty="0" smtClean="0">
                <a:latin typeface="Courier New" pitchFamily="49" charset="0"/>
                <a:cs typeface="Courier New" pitchFamily="49" charset="0"/>
              </a:rPr>
              <a:t>Term</a:t>
            </a:r>
            <a:r>
              <a:rPr lang="en-US" dirty="0" smtClean="0">
                <a:latin typeface="Courier New" pitchFamily="49" charset="0"/>
                <a:cs typeface="Courier New" pitchFamily="49" charset="0"/>
              </a:rPr>
              <a:t> </a:t>
            </a:r>
            <a:r>
              <a:rPr lang="en-US" i="1" dirty="0" smtClean="0">
                <a:latin typeface="Courier New" pitchFamily="49" charset="0"/>
                <a:cs typeface="Courier New" pitchFamily="49" charset="0"/>
              </a:rPr>
              <a:t>: </a:t>
            </a:r>
            <a:r>
              <a:rPr lang="en-US" i="1" dirty="0" err="1" smtClean="0">
                <a:latin typeface="Courier New" pitchFamily="49" charset="0"/>
                <a:cs typeface="Courier New" pitchFamily="49" charset="0"/>
              </a:rPr>
              <a:t>TermSetItem</a:t>
            </a:r>
            <a:r>
              <a:rPr lang="en-US" i="1" dirty="0" smtClean="0">
                <a:latin typeface="Courier New" pitchFamily="49" charset="0"/>
                <a:cs typeface="Courier New" pitchFamily="49" charset="0"/>
              </a:rPr>
              <a:t> : </a:t>
            </a:r>
            <a:r>
              <a:rPr lang="en-US" i="1" dirty="0" err="1" smtClean="0">
                <a:latin typeface="Courier New" pitchFamily="49" charset="0"/>
                <a:cs typeface="Courier New" pitchFamily="49" charset="0"/>
              </a:rPr>
              <a:t>TaxonomyItem</a:t>
            </a:r>
            <a:endParaRPr lang="en-US" i="1" dirty="0" smtClean="0">
              <a:latin typeface="Courier New" pitchFamily="49" charset="0"/>
              <a:cs typeface="Courier New" pitchFamily="49" charset="0"/>
            </a:endParaRPr>
          </a:p>
          <a:p>
            <a:pPr lvl="1"/>
            <a:r>
              <a:rPr lang="en-US" dirty="0" smtClean="0"/>
              <a:t>Accessed via the </a:t>
            </a:r>
            <a:r>
              <a:rPr lang="en-US" dirty="0" err="1" smtClean="0">
                <a:latin typeface="Courier New" pitchFamily="49" charset="0"/>
                <a:cs typeface="Courier New" pitchFamily="49" charset="0"/>
              </a:rPr>
              <a:t>TermSet.Terms</a:t>
            </a:r>
            <a:r>
              <a:rPr lang="en-US" dirty="0" smtClean="0"/>
              <a:t> property</a:t>
            </a:r>
          </a:p>
          <a:p>
            <a:pPr lvl="1"/>
            <a:r>
              <a:rPr lang="en-US" dirty="0" smtClean="0"/>
              <a:t>Represents the actual label</a:t>
            </a:r>
          </a:p>
          <a:p>
            <a:pPr lvl="1"/>
            <a:r>
              <a:rPr lang="en-US" dirty="0" smtClean="0"/>
              <a:t>Alternate labels accessible via the </a:t>
            </a:r>
            <a:r>
              <a:rPr lang="en-US" dirty="0" smtClean="0">
                <a:latin typeface="Courier New" pitchFamily="49" charset="0"/>
                <a:cs typeface="Courier New" pitchFamily="49" charset="0"/>
              </a:rPr>
              <a:t>Labels</a:t>
            </a:r>
            <a:r>
              <a:rPr lang="en-US" dirty="0" smtClean="0"/>
              <a:t> property</a:t>
            </a:r>
            <a:endParaRPr lang="en-US" dirty="0"/>
          </a:p>
        </p:txBody>
      </p:sp>
    </p:spTree>
    <p:extLst>
      <p:ext uri="{BB962C8B-B14F-4D97-AF65-F5344CB8AC3E}">
        <p14:creationId xmlns:p14="http://schemas.microsoft.com/office/powerpoint/2010/main" val="429322853"/>
      </p:ext>
    </p:extLst>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Taxonomy Field Values</a:t>
            </a:r>
            <a:endParaRPr lang="en-US" dirty="0"/>
          </a:p>
        </p:txBody>
      </p:sp>
      <p:sp>
        <p:nvSpPr>
          <p:cNvPr id="5" name="Content Placeholder 4"/>
          <p:cNvSpPr>
            <a:spLocks noGrp="1"/>
          </p:cNvSpPr>
          <p:nvPr>
            <p:ph idx="1"/>
          </p:nvPr>
        </p:nvSpPr>
        <p:spPr/>
        <p:txBody>
          <a:bodyPr>
            <a:normAutofit fontScale="85000" lnSpcReduction="20000"/>
          </a:bodyPr>
          <a:lstStyle/>
          <a:p>
            <a:r>
              <a:rPr lang="en-US" dirty="0" smtClean="0"/>
              <a:t>Field Type (class name): </a:t>
            </a:r>
            <a:r>
              <a:rPr lang="en-US" dirty="0" err="1" smtClean="0"/>
              <a:t>TaxonomyField</a:t>
            </a:r>
            <a:endParaRPr lang="en-US" dirty="0" smtClean="0"/>
          </a:p>
          <a:p>
            <a:r>
              <a:rPr lang="en-US" dirty="0" err="1" smtClean="0"/>
              <a:t>TaxonomyFieldValueCollection</a:t>
            </a:r>
            <a:r>
              <a:rPr lang="en-US" dirty="0" smtClean="0"/>
              <a:t> (when allowing multiple terms) or </a:t>
            </a:r>
            <a:r>
              <a:rPr lang="en-US" dirty="0" err="1" smtClean="0"/>
              <a:t>TaxonomyFieldValue</a:t>
            </a:r>
            <a:endParaRPr lang="en-US" dirty="0" smtClean="0"/>
          </a:p>
          <a:p>
            <a:r>
              <a:rPr lang="en-US" dirty="0" smtClean="0"/>
              <a:t>Represented as a string:</a:t>
            </a:r>
          </a:p>
          <a:p>
            <a:pPr lvl="1"/>
            <a:r>
              <a:rPr lang="en-US" dirty="0" smtClean="0"/>
              <a:t>&lt;Term Label&gt;|&lt;Term ID&gt;;</a:t>
            </a:r>
          </a:p>
          <a:p>
            <a:r>
              <a:rPr lang="en-US" dirty="0" smtClean="0"/>
              <a:t>Value also stored in hidden Text field</a:t>
            </a:r>
          </a:p>
          <a:p>
            <a:pPr lvl="1"/>
            <a:r>
              <a:rPr lang="en-US" dirty="0" smtClean="0"/>
              <a:t>&lt;Original Internal Name&gt;</a:t>
            </a:r>
            <a:r>
              <a:rPr lang="en-US" dirty="0" err="1" smtClean="0"/>
              <a:t>TaxHTField</a:t>
            </a:r>
            <a:r>
              <a:rPr lang="en-US" dirty="0" smtClean="0"/>
              <a:t>#</a:t>
            </a:r>
          </a:p>
          <a:p>
            <a:pPr lvl="2"/>
            <a:r>
              <a:rPr lang="en-US" dirty="0" smtClean="0"/>
              <a:t>Internal field name length &lt;= 32</a:t>
            </a:r>
          </a:p>
          <a:p>
            <a:pPr lvl="1"/>
            <a:r>
              <a:rPr lang="en-US" dirty="0" smtClean="0"/>
              <a:t>Same value but as a string</a:t>
            </a:r>
          </a:p>
          <a:p>
            <a:r>
              <a:rPr lang="en-US" dirty="0"/>
              <a:t>All values stored in lookup list for performance and security </a:t>
            </a:r>
            <a:r>
              <a:rPr lang="en-US" dirty="0" smtClean="0"/>
              <a:t>reasons</a:t>
            </a:r>
            <a:endParaRPr lang="en-US" dirty="0"/>
          </a:p>
        </p:txBody>
      </p:sp>
    </p:spTree>
    <p:extLst>
      <p:ext uri="{BB962C8B-B14F-4D97-AF65-F5344CB8AC3E}">
        <p14:creationId xmlns:p14="http://schemas.microsoft.com/office/powerpoint/2010/main" val="604471978"/>
      </p:ext>
    </p:extLst>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TaxonomyHiddenList</a:t>
            </a:r>
            <a:endParaRPr lang="en-US" dirty="0"/>
          </a:p>
        </p:txBody>
      </p:sp>
      <p:sp>
        <p:nvSpPr>
          <p:cNvPr id="8" name="Text Placeholder 7"/>
          <p:cNvSpPr>
            <a:spLocks noGrp="1"/>
          </p:cNvSpPr>
          <p:nvPr>
            <p:ph idx="1"/>
          </p:nvPr>
        </p:nvSpPr>
        <p:spPr>
          <a:xfrm>
            <a:off x="4371834" y="1600202"/>
            <a:ext cx="4314966" cy="4525963"/>
          </a:xfrm>
        </p:spPr>
        <p:txBody>
          <a:bodyPr>
            <a:normAutofit/>
          </a:bodyPr>
          <a:lstStyle/>
          <a:p>
            <a:r>
              <a:rPr lang="en-US" sz="2800" dirty="0" smtClean="0"/>
              <a:t>~site/Lists/</a:t>
            </a:r>
            <a:r>
              <a:rPr lang="en-US" sz="2800" dirty="0" err="1" smtClean="0"/>
              <a:t>TaxonomyHiddenList</a:t>
            </a:r>
            <a:r>
              <a:rPr lang="en-US" sz="2800" dirty="0" smtClean="0"/>
              <a:t>/</a:t>
            </a:r>
            <a:endParaRPr lang="en-US" sz="2800" dirty="0"/>
          </a:p>
          <a:p>
            <a:r>
              <a:rPr lang="en-US" sz="2800" dirty="0"/>
              <a:t>Only used items </a:t>
            </a:r>
            <a:r>
              <a:rPr lang="en-US" sz="2800" dirty="0" smtClean="0"/>
              <a:t>are stored</a:t>
            </a:r>
            <a:endParaRPr lang="en-US" sz="2800" dirty="0"/>
          </a:p>
          <a:p>
            <a:r>
              <a:rPr lang="en-US" sz="2800" dirty="0"/>
              <a:t>Deleting from this list will </a:t>
            </a:r>
            <a:r>
              <a:rPr lang="en-US" sz="2800" dirty="0" smtClean="0"/>
              <a:t>effectively clear </a:t>
            </a:r>
            <a:r>
              <a:rPr lang="en-US" sz="2800" dirty="0"/>
              <a:t>from items using the tag</a:t>
            </a:r>
          </a:p>
          <a:p>
            <a:endParaRPr lang="en-US" sz="2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01" y="1828800"/>
            <a:ext cx="3835007" cy="3795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4345675"/>
      </p:ext>
    </p:extLst>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Taxonomy Field Properties</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smtClean="0"/>
              <a:t>SspId</a:t>
            </a:r>
            <a:endParaRPr lang="en-US" dirty="0" smtClean="0"/>
          </a:p>
          <a:p>
            <a:pPr lvl="1"/>
            <a:r>
              <a:rPr lang="en-US" dirty="0" smtClean="0"/>
              <a:t>Corresponds to the Term Store</a:t>
            </a:r>
          </a:p>
          <a:p>
            <a:r>
              <a:rPr lang="en-US" dirty="0" err="1" smtClean="0"/>
              <a:t>TermSetId</a:t>
            </a:r>
            <a:endParaRPr lang="en-US" dirty="0" smtClean="0"/>
          </a:p>
          <a:p>
            <a:pPr lvl="1"/>
            <a:r>
              <a:rPr lang="en-US" dirty="0" smtClean="0"/>
              <a:t>Term Set containing all the Terms for the field</a:t>
            </a:r>
          </a:p>
          <a:p>
            <a:r>
              <a:rPr lang="en-US" dirty="0" err="1" smtClean="0"/>
              <a:t>AnchorId</a:t>
            </a:r>
            <a:endParaRPr lang="en-US" dirty="0" smtClean="0"/>
          </a:p>
          <a:p>
            <a:pPr lvl="1"/>
            <a:r>
              <a:rPr lang="en-US" dirty="0" smtClean="0"/>
              <a:t>The root </a:t>
            </a:r>
            <a:r>
              <a:rPr lang="en-US" dirty="0" err="1" smtClean="0"/>
              <a:t>TermSetItem</a:t>
            </a:r>
            <a:endParaRPr lang="en-US" dirty="0" smtClean="0"/>
          </a:p>
          <a:p>
            <a:r>
              <a:rPr lang="en-US" dirty="0" err="1" smtClean="0"/>
              <a:t>AllowMultipleValues</a:t>
            </a:r>
            <a:endParaRPr lang="en-US" dirty="0" smtClean="0"/>
          </a:p>
          <a:p>
            <a:pPr lvl="1"/>
            <a:r>
              <a:rPr lang="en-US" dirty="0" smtClean="0"/>
              <a:t>True: Field type is </a:t>
            </a:r>
            <a:r>
              <a:rPr lang="en-US" dirty="0" err="1" smtClean="0"/>
              <a:t>TaxonomyFieldTypeMulti</a:t>
            </a:r>
            <a:endParaRPr lang="en-US" dirty="0" smtClean="0"/>
          </a:p>
          <a:p>
            <a:pPr lvl="1"/>
            <a:r>
              <a:rPr lang="en-US" dirty="0" smtClean="0"/>
              <a:t>False: Field type is </a:t>
            </a:r>
            <a:r>
              <a:rPr lang="en-US" dirty="0" err="1" smtClean="0"/>
              <a:t>TaxonomyFieldType</a:t>
            </a:r>
            <a:endParaRPr lang="en-US" dirty="0"/>
          </a:p>
        </p:txBody>
      </p:sp>
      <p:sp>
        <p:nvSpPr>
          <p:cNvPr id="4" name="Rectangle 3"/>
          <p:cNvSpPr/>
          <p:nvPr/>
        </p:nvSpPr>
        <p:spPr>
          <a:xfrm>
            <a:off x="207033" y="2576575"/>
            <a:ext cx="8747185" cy="2554545"/>
          </a:xfrm>
          <a:prstGeom prst="rect">
            <a:avLst/>
          </a:prstGeom>
          <a:solidFill>
            <a:schemeClr val="accent2">
              <a:lumMod val="60000"/>
              <a:lumOff val="40000"/>
            </a:schemeClr>
          </a:solidFill>
          <a:ln>
            <a:solidFill>
              <a:schemeClr val="accent1">
                <a:lumMod val="50000"/>
              </a:schemeClr>
            </a:solidFill>
          </a:ln>
          <a:effectLst>
            <a:outerShdw blurRad="50800" dist="38100" dir="2700000" algn="tl" rotWithShape="0">
              <a:prstClr val="black">
                <a:alpha val="40000"/>
              </a:prstClr>
            </a:outerShdw>
          </a:effectLst>
        </p:spPr>
        <p:txBody>
          <a:bodyPr wrap="square">
            <a:spAutoFit/>
          </a:bodyPr>
          <a:lstStyle/>
          <a:p>
            <a:r>
              <a:rPr lang="en-US" sz="1600" dirty="0" err="1" smtClean="0">
                <a:latin typeface="Courier New" pitchFamily="49" charset="0"/>
                <a:cs typeface="Courier New" pitchFamily="49" charset="0"/>
              </a:rPr>
              <a:t>var</a:t>
            </a:r>
            <a:r>
              <a:rPr lang="en-US" sz="1600" dirty="0" smtClean="0">
                <a:latin typeface="Courier New" pitchFamily="49" charset="0"/>
                <a:cs typeface="Courier New" pitchFamily="49" charset="0"/>
              </a:rPr>
              <a:t> </a:t>
            </a:r>
            <a:r>
              <a:rPr lang="en-US" sz="1600" dirty="0">
                <a:latin typeface="Courier New" pitchFamily="49" charset="0"/>
                <a:cs typeface="Courier New" pitchFamily="49" charset="0"/>
              </a:rPr>
              <a:t>field = new </a:t>
            </a:r>
            <a:r>
              <a:rPr lang="en-US" sz="1600" dirty="0" err="1">
                <a:latin typeface="Courier New" pitchFamily="49" charset="0"/>
                <a:cs typeface="Courier New" pitchFamily="49" charset="0"/>
              </a:rPr>
              <a:t>TaxonomyField</a:t>
            </a:r>
            <a:r>
              <a:rPr lang="en-US" sz="1600" dirty="0">
                <a:latin typeface="Courier New" pitchFamily="49" charset="0"/>
                <a:cs typeface="Courier New" pitchFamily="49" charset="0"/>
              </a:rPr>
              <a:t>(</a:t>
            </a:r>
            <a:r>
              <a:rPr lang="en-US" sz="1600" dirty="0" err="1">
                <a:latin typeface="Courier New" pitchFamily="49" charset="0"/>
                <a:cs typeface="Courier New" pitchFamily="49" charset="0"/>
              </a:rPr>
              <a:t>web.Fields</a:t>
            </a:r>
            <a:r>
              <a:rPr lang="en-US" sz="1600" dirty="0">
                <a:latin typeface="Courier New" pitchFamily="49" charset="0"/>
                <a:cs typeface="Courier New" pitchFamily="49" charset="0"/>
              </a:rPr>
              <a:t>, "</a:t>
            </a:r>
            <a:r>
              <a:rPr lang="en-US" sz="1600" b="1" dirty="0" err="1">
                <a:latin typeface="Courier New" pitchFamily="49" charset="0"/>
                <a:cs typeface="Courier New" pitchFamily="49" charset="0"/>
              </a:rPr>
              <a:t>TaxonomyFieldTypeMulti</a:t>
            </a:r>
            <a:r>
              <a:rPr lang="en-US" sz="1600" dirty="0">
                <a:latin typeface="Courier New" pitchFamily="49" charset="0"/>
                <a:cs typeface="Courier New" pitchFamily="49" charset="0"/>
              </a:rPr>
              <a:t>", "</a:t>
            </a:r>
            <a:r>
              <a:rPr lang="en-US" sz="1600" i="1" dirty="0" err="1">
                <a:latin typeface="Courier New" pitchFamily="49" charset="0"/>
                <a:cs typeface="Courier New" pitchFamily="49" charset="0"/>
              </a:rPr>
              <a:t>FieldName</a:t>
            </a:r>
            <a:r>
              <a:rPr lang="en-US" sz="1600" dirty="0">
                <a:latin typeface="Courier New" pitchFamily="49" charset="0"/>
                <a:cs typeface="Courier New" pitchFamily="49" charset="0"/>
              </a:rPr>
              <a:t>");</a:t>
            </a:r>
          </a:p>
          <a:p>
            <a:r>
              <a:rPr lang="en-US" sz="1600" dirty="0" err="1" smtClean="0">
                <a:latin typeface="Courier New" pitchFamily="49" charset="0"/>
                <a:cs typeface="Courier New" pitchFamily="49" charset="0"/>
              </a:rPr>
              <a:t>web.Fields.Add</a:t>
            </a:r>
            <a:r>
              <a:rPr lang="en-US" sz="1600" dirty="0" smtClean="0">
                <a:latin typeface="Courier New" pitchFamily="49" charset="0"/>
                <a:cs typeface="Courier New" pitchFamily="49" charset="0"/>
              </a:rPr>
              <a:t>(field</a:t>
            </a:r>
            <a:r>
              <a:rPr lang="en-US" sz="1600" dirty="0">
                <a:latin typeface="Courier New" pitchFamily="49" charset="0"/>
                <a:cs typeface="Courier New" pitchFamily="49" charset="0"/>
              </a:rPr>
              <a:t>);</a:t>
            </a:r>
          </a:p>
          <a:p>
            <a:r>
              <a:rPr lang="en-US" sz="1600" dirty="0">
                <a:latin typeface="Courier New" pitchFamily="49" charset="0"/>
                <a:cs typeface="Courier New" pitchFamily="49" charset="0"/>
              </a:rPr>
              <a:t>field = (</a:t>
            </a:r>
            <a:r>
              <a:rPr lang="en-US" sz="1600" dirty="0" err="1">
                <a:latin typeface="Courier New" pitchFamily="49" charset="0"/>
                <a:cs typeface="Courier New" pitchFamily="49" charset="0"/>
              </a:rPr>
              <a:t>TaxonomyField</a:t>
            </a:r>
            <a:r>
              <a:rPr lang="en-US" sz="1600" dirty="0">
                <a:latin typeface="Courier New" pitchFamily="49" charset="0"/>
                <a:cs typeface="Courier New" pitchFamily="49" charset="0"/>
              </a:rPr>
              <a:t>)</a:t>
            </a:r>
            <a:r>
              <a:rPr lang="en-US" sz="1600" dirty="0" err="1">
                <a:latin typeface="Courier New" pitchFamily="49" charset="0"/>
                <a:cs typeface="Courier New" pitchFamily="49" charset="0"/>
              </a:rPr>
              <a:t>web.Fields.GetFieldByInternalName</a:t>
            </a:r>
            <a:r>
              <a:rPr lang="en-US" sz="1600" dirty="0">
                <a:latin typeface="Courier New" pitchFamily="49" charset="0"/>
                <a:cs typeface="Courier New" pitchFamily="49" charset="0"/>
              </a:rPr>
              <a:t>("</a:t>
            </a:r>
            <a:r>
              <a:rPr lang="en-US" sz="1600" i="1" dirty="0" err="1">
                <a:latin typeface="Courier New" pitchFamily="49" charset="0"/>
                <a:cs typeface="Courier New" pitchFamily="49" charset="0"/>
              </a:rPr>
              <a:t>FieldName</a:t>
            </a:r>
            <a:r>
              <a:rPr lang="en-US" sz="1600" dirty="0">
                <a:latin typeface="Courier New" pitchFamily="49" charset="0"/>
                <a:cs typeface="Courier New" pitchFamily="49" charset="0"/>
              </a:rPr>
              <a:t>");</a:t>
            </a:r>
          </a:p>
          <a:p>
            <a:r>
              <a:rPr lang="en-US" sz="1600" b="1" dirty="0" err="1">
                <a:latin typeface="Courier New" pitchFamily="49" charset="0"/>
                <a:cs typeface="Courier New" pitchFamily="49" charset="0"/>
              </a:rPr>
              <a:t>field.AllowMultipleValues</a:t>
            </a:r>
            <a:r>
              <a:rPr lang="en-US" sz="1600" b="1" dirty="0">
                <a:latin typeface="Courier New" pitchFamily="49" charset="0"/>
                <a:cs typeface="Courier New" pitchFamily="49" charset="0"/>
              </a:rPr>
              <a:t> = true;</a:t>
            </a:r>
          </a:p>
          <a:p>
            <a:r>
              <a:rPr lang="en-US" sz="1600" b="1" dirty="0" err="1">
                <a:latin typeface="Courier New" pitchFamily="49" charset="0"/>
                <a:cs typeface="Courier New" pitchFamily="49" charset="0"/>
              </a:rPr>
              <a:t>field.SspId</a:t>
            </a:r>
            <a:r>
              <a:rPr lang="en-US" sz="1600" b="1" dirty="0">
                <a:latin typeface="Courier New" pitchFamily="49" charset="0"/>
                <a:cs typeface="Courier New" pitchFamily="49" charset="0"/>
              </a:rPr>
              <a:t> = </a:t>
            </a:r>
            <a:r>
              <a:rPr lang="en-US" sz="1600" b="1" i="1" dirty="0" err="1">
                <a:latin typeface="Courier New" pitchFamily="49" charset="0"/>
                <a:cs typeface="Courier New" pitchFamily="49" charset="0"/>
              </a:rPr>
              <a:t>termStoreId</a:t>
            </a:r>
            <a:r>
              <a:rPr lang="en-US" sz="1600" b="1" dirty="0">
                <a:latin typeface="Courier New" pitchFamily="49" charset="0"/>
                <a:cs typeface="Courier New" pitchFamily="49" charset="0"/>
              </a:rPr>
              <a:t>;</a:t>
            </a:r>
          </a:p>
          <a:p>
            <a:r>
              <a:rPr lang="en-US" sz="1600" b="1" dirty="0" err="1">
                <a:latin typeface="Courier New" pitchFamily="49" charset="0"/>
                <a:cs typeface="Courier New" pitchFamily="49" charset="0"/>
              </a:rPr>
              <a:t>field.TermSetId</a:t>
            </a:r>
            <a:r>
              <a:rPr lang="en-US" sz="1600" b="1" dirty="0">
                <a:latin typeface="Courier New" pitchFamily="49" charset="0"/>
                <a:cs typeface="Courier New" pitchFamily="49" charset="0"/>
              </a:rPr>
              <a:t> = </a:t>
            </a:r>
            <a:r>
              <a:rPr lang="en-US" sz="1600" b="1" i="1" dirty="0" err="1">
                <a:latin typeface="Courier New" pitchFamily="49" charset="0"/>
                <a:cs typeface="Courier New" pitchFamily="49" charset="0"/>
              </a:rPr>
              <a:t>termSetId</a:t>
            </a:r>
            <a:r>
              <a:rPr lang="en-US" sz="1600" b="1" dirty="0">
                <a:latin typeface="Courier New" pitchFamily="49" charset="0"/>
                <a:cs typeface="Courier New" pitchFamily="49" charset="0"/>
              </a:rPr>
              <a:t>;</a:t>
            </a:r>
          </a:p>
          <a:p>
            <a:r>
              <a:rPr lang="en-US" sz="1600" b="1" dirty="0" err="1">
                <a:latin typeface="Courier New" pitchFamily="49" charset="0"/>
                <a:cs typeface="Courier New" pitchFamily="49" charset="0"/>
              </a:rPr>
              <a:t>field.AnchorId</a:t>
            </a:r>
            <a:r>
              <a:rPr lang="en-US" sz="1600" b="1" dirty="0">
                <a:latin typeface="Courier New" pitchFamily="49" charset="0"/>
                <a:cs typeface="Courier New" pitchFamily="49" charset="0"/>
              </a:rPr>
              <a:t> = </a:t>
            </a:r>
            <a:r>
              <a:rPr lang="en-US" sz="1600" b="1" i="1" dirty="0" err="1">
                <a:latin typeface="Courier New" pitchFamily="49" charset="0"/>
                <a:cs typeface="Courier New" pitchFamily="49" charset="0"/>
              </a:rPr>
              <a:t>anchorId</a:t>
            </a:r>
            <a:r>
              <a:rPr lang="en-US" sz="1600" b="1" dirty="0">
                <a:latin typeface="Courier New" pitchFamily="49" charset="0"/>
                <a:cs typeface="Courier New" pitchFamily="49" charset="0"/>
              </a:rPr>
              <a:t>;</a:t>
            </a:r>
          </a:p>
          <a:p>
            <a:r>
              <a:rPr lang="en-US" sz="1600" dirty="0" err="1">
                <a:latin typeface="Courier New" pitchFamily="49" charset="0"/>
                <a:cs typeface="Courier New" pitchFamily="49" charset="0"/>
              </a:rPr>
              <a:t>field.Title</a:t>
            </a:r>
            <a:r>
              <a:rPr lang="en-US" sz="1600" dirty="0">
                <a:latin typeface="Courier New" pitchFamily="49" charset="0"/>
                <a:cs typeface="Courier New" pitchFamily="49" charset="0"/>
              </a:rPr>
              <a:t> = "</a:t>
            </a:r>
            <a:r>
              <a:rPr lang="en-US" sz="1600" i="1" dirty="0">
                <a:latin typeface="Courier New" pitchFamily="49" charset="0"/>
                <a:cs typeface="Courier New" pitchFamily="49" charset="0"/>
              </a:rPr>
              <a:t>Field Title</a:t>
            </a:r>
            <a:r>
              <a:rPr lang="en-US" sz="1600" dirty="0">
                <a:latin typeface="Courier New" pitchFamily="49" charset="0"/>
                <a:cs typeface="Courier New" pitchFamily="49" charset="0"/>
              </a:rPr>
              <a:t>";</a:t>
            </a:r>
          </a:p>
          <a:p>
            <a:r>
              <a:rPr lang="en-US" sz="1600" dirty="0" err="1">
                <a:latin typeface="Courier New" pitchFamily="49" charset="0"/>
                <a:cs typeface="Courier New" pitchFamily="49" charset="0"/>
              </a:rPr>
              <a:t>field.Update</a:t>
            </a:r>
            <a:r>
              <a:rPr lang="en-US" sz="1600" dirty="0">
                <a:latin typeface="Courier New" pitchFamily="49" charset="0"/>
                <a:cs typeface="Courier New" pitchFamily="49" charset="0"/>
              </a:rPr>
              <a:t>();</a:t>
            </a:r>
          </a:p>
        </p:txBody>
      </p:sp>
    </p:spTree>
    <p:extLst>
      <p:ext uri="{BB962C8B-B14F-4D97-AF65-F5344CB8AC3E}">
        <p14:creationId xmlns:p14="http://schemas.microsoft.com/office/powerpoint/2010/main" val="267317046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Managed Term Store and Taxonomy Fields</a:t>
            </a:r>
            <a:endParaRPr lang="en-US" dirty="0"/>
          </a:p>
        </p:txBody>
      </p:sp>
      <p:sp>
        <p:nvSpPr>
          <p:cNvPr id="4" name="Text Placeholder 3"/>
          <p:cNvSpPr>
            <a:spLocks noGrp="1"/>
          </p:cNvSpPr>
          <p:nvPr>
            <p:ph type="body" idx="1"/>
          </p:nvPr>
        </p:nvSpPr>
        <p:spPr/>
        <p:txBody>
          <a:bodyPr/>
          <a:lstStyle/>
          <a:p>
            <a:r>
              <a:rPr lang="en-US" smtClean="0"/>
              <a:t>demo </a:t>
            </a:r>
            <a:endParaRPr lang="en-US" dirty="0"/>
          </a:p>
        </p:txBody>
      </p:sp>
    </p:spTree>
    <p:extLst>
      <p:ext uri="{BB962C8B-B14F-4D97-AF65-F5344CB8AC3E}">
        <p14:creationId xmlns:p14="http://schemas.microsoft.com/office/powerpoint/2010/main" val="141314877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Customizing the CQWP</a:t>
            </a:r>
            <a:endParaRPr lang="en-US" dirty="0"/>
          </a:p>
        </p:txBody>
      </p:sp>
      <p:sp>
        <p:nvSpPr>
          <p:cNvPr id="5" name="Text Placeholder 4"/>
          <p:cNvSpPr>
            <a:spLocks noGrp="1"/>
          </p:cNvSpPr>
          <p:nvPr>
            <p:ph idx="1"/>
          </p:nvPr>
        </p:nvSpPr>
        <p:spPr/>
        <p:txBody>
          <a:bodyPr/>
          <a:lstStyle/>
          <a:p>
            <a:r>
              <a:rPr lang="en-US" dirty="0" smtClean="0"/>
              <a:t>Why Customize the CQWP?</a:t>
            </a:r>
          </a:p>
          <a:p>
            <a:r>
              <a:rPr lang="en-US" dirty="0" smtClean="0"/>
              <a:t>Manipulating CQWP Data</a:t>
            </a:r>
          </a:p>
          <a:p>
            <a:endParaRPr lang="en-US" dirty="0"/>
          </a:p>
        </p:txBody>
      </p:sp>
    </p:spTree>
    <p:extLst>
      <p:ext uri="{BB962C8B-B14F-4D97-AF65-F5344CB8AC3E}">
        <p14:creationId xmlns:p14="http://schemas.microsoft.com/office/powerpoint/2010/main" val="1890939513"/>
      </p:ext>
    </p:extLst>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Why Customize The CQWP?</a:t>
            </a:r>
            <a:endParaRPr lang="en-US" dirty="0"/>
          </a:p>
        </p:txBody>
      </p:sp>
      <p:sp>
        <p:nvSpPr>
          <p:cNvPr id="2" name="Text Placeholder 1"/>
          <p:cNvSpPr>
            <a:spLocks noGrp="1"/>
          </p:cNvSpPr>
          <p:nvPr>
            <p:ph idx="1"/>
          </p:nvPr>
        </p:nvSpPr>
        <p:spPr/>
        <p:txBody>
          <a:bodyPr>
            <a:normAutofit fontScale="77500" lnSpcReduction="20000"/>
          </a:bodyPr>
          <a:lstStyle/>
          <a:p>
            <a:r>
              <a:rPr lang="en-US" dirty="0" smtClean="0"/>
              <a:t>Can’t handle Multi-choice Taxonomy Fields when not scoped to a List</a:t>
            </a:r>
          </a:p>
          <a:p>
            <a:pPr lvl="1"/>
            <a:r>
              <a:rPr lang="en-US" dirty="0" smtClean="0"/>
              <a:t>These fields must be added programmatically</a:t>
            </a:r>
          </a:p>
          <a:p>
            <a:pPr lvl="1"/>
            <a:r>
              <a:rPr lang="en-US" dirty="0" err="1" smtClean="0"/>
              <a:t>CommonViewFields</a:t>
            </a:r>
            <a:r>
              <a:rPr lang="en-US" dirty="0" smtClean="0"/>
              <a:t>, </a:t>
            </a:r>
            <a:r>
              <a:rPr lang="en-US" dirty="0" err="1" smtClean="0"/>
              <a:t>DataMappings</a:t>
            </a:r>
            <a:r>
              <a:rPr lang="en-US" dirty="0" smtClean="0"/>
              <a:t> , </a:t>
            </a:r>
            <a:r>
              <a:rPr lang="en-US" dirty="0" err="1" smtClean="0"/>
              <a:t>DataMappingViewFields</a:t>
            </a:r>
            <a:r>
              <a:rPr lang="en-US" dirty="0" smtClean="0"/>
              <a:t>, etc., does not work when trying to retrieve field values</a:t>
            </a:r>
          </a:p>
          <a:p>
            <a:r>
              <a:rPr lang="en-US" dirty="0" err="1" smtClean="0"/>
              <a:t>TaxonomyField</a:t>
            </a:r>
            <a:r>
              <a:rPr lang="en-US" dirty="0" smtClean="0"/>
              <a:t> filter values must be a GUID</a:t>
            </a:r>
          </a:p>
          <a:p>
            <a:pPr lvl="1"/>
            <a:r>
              <a:rPr lang="en-US" dirty="0" smtClean="0"/>
              <a:t>Makes testing difficult</a:t>
            </a:r>
          </a:p>
          <a:p>
            <a:pPr lvl="1"/>
            <a:r>
              <a:rPr lang="en-US" dirty="0" smtClean="0"/>
              <a:t>Can impact SEO</a:t>
            </a:r>
          </a:p>
          <a:p>
            <a:pPr lvl="1"/>
            <a:r>
              <a:rPr lang="en-US" dirty="0" smtClean="0"/>
              <a:t>Can impact deployment/migration scenarios</a:t>
            </a:r>
          </a:p>
          <a:p>
            <a:r>
              <a:rPr lang="en-US" dirty="0" smtClean="0"/>
              <a:t>Needed additional information for many result sets</a:t>
            </a:r>
          </a:p>
          <a:p>
            <a:pPr lvl="1"/>
            <a:r>
              <a:rPr lang="en-US" dirty="0" smtClean="0"/>
              <a:t>Calculated information such as ratings is required for sorting</a:t>
            </a:r>
          </a:p>
          <a:p>
            <a:r>
              <a:rPr lang="en-US" dirty="0" smtClean="0"/>
              <a:t>All the power of the CQWP without any of the browser-based customizations</a:t>
            </a:r>
            <a:endParaRPr lang="en-US" dirty="0"/>
          </a:p>
        </p:txBody>
      </p:sp>
    </p:spTree>
    <p:extLst>
      <p:ext uri="{BB962C8B-B14F-4D97-AF65-F5344CB8AC3E}">
        <p14:creationId xmlns:p14="http://schemas.microsoft.com/office/powerpoint/2010/main" val="1066806378"/>
      </p:ext>
    </p:extLst>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4330240" y="1514477"/>
            <a:ext cx="4442824" cy="4686299"/>
            <a:chOff x="5429250" y="1514476"/>
            <a:chExt cx="4924425" cy="4686299"/>
          </a:xfrm>
        </p:grpSpPr>
        <p:sp>
          <p:nvSpPr>
            <p:cNvPr id="28" name="Rounded Rectangle 27"/>
            <p:cNvSpPr/>
            <p:nvPr/>
          </p:nvSpPr>
          <p:spPr bwMode="auto">
            <a:xfrm>
              <a:off x="5429250" y="1514476"/>
              <a:ext cx="4924425" cy="4686299"/>
            </a:xfrm>
            <a:prstGeom prst="roundRect">
              <a:avLst>
                <a:gd name="adj" fmla="val 5285"/>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182880" rIns="182880" bIns="45718" numCol="1" rtlCol="0" anchor="t" anchorCtr="0" compatLnSpc="1">
              <a:prstTxWarp prst="textNoShape">
                <a:avLst/>
              </a:prstTxWarp>
            </a:bodyPr>
            <a:lstStyle/>
            <a:p>
              <a:pPr defTabSz="914099" fontAlgn="base">
                <a:spcBef>
                  <a:spcPct val="0"/>
                </a:spcBef>
                <a:spcAft>
                  <a:spcPct val="0"/>
                </a:spcAft>
              </a:pPr>
              <a:r>
                <a:rPr lang="en-US" sz="2200" dirty="0" smtClean="0">
                  <a:gradFill>
                    <a:gsLst>
                      <a:gs pos="0">
                        <a:srgbClr val="FFFFFF"/>
                      </a:gs>
                      <a:gs pos="100000">
                        <a:srgbClr val="FFFFFF"/>
                      </a:gs>
                    </a:gsLst>
                    <a:lin ang="5400000" scaled="0"/>
                  </a:gradFill>
                  <a:latin typeface="Segoe Condensed" pitchFamily="34" charset="0"/>
                </a:rPr>
                <a:t>Set Properties</a:t>
              </a:r>
            </a:p>
          </p:txBody>
        </p:sp>
        <p:sp>
          <p:nvSpPr>
            <p:cNvPr id="29" name="Rounded Rectangle 28"/>
            <p:cNvSpPr/>
            <p:nvPr/>
          </p:nvSpPr>
          <p:spPr bwMode="auto">
            <a:xfrm>
              <a:off x="5715000" y="2155420"/>
              <a:ext cx="4352924" cy="3810001"/>
            </a:xfrm>
            <a:prstGeom prst="roundRect">
              <a:avLst>
                <a:gd name="adj" fmla="val 5869"/>
              </a:avLst>
            </a:prstGeom>
            <a:solidFill>
              <a:schemeClr val="accent3">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t" anchorCtr="0" compatLnSpc="1">
              <a:prstTxWarp prst="textNoShape">
                <a:avLst/>
              </a:prstTxWarp>
            </a:bodyPr>
            <a:lstStyle/>
            <a:p>
              <a:pPr defTabSz="914099" fontAlgn="base">
                <a:spcBef>
                  <a:spcPct val="0"/>
                </a:spcBef>
                <a:spcAft>
                  <a:spcPct val="0"/>
                </a:spcAft>
              </a:pPr>
              <a:endParaRPr lang="en-US" sz="1400" dirty="0" smtClean="0">
                <a:solidFill>
                  <a:schemeClr val="accent3">
                    <a:lumMod val="50000"/>
                  </a:schemeClr>
                </a:solidFill>
                <a:latin typeface="Segoe Condensed" pitchFamily="34" charset="0"/>
              </a:endParaRPr>
            </a:p>
            <a:p>
              <a:pPr defTabSz="914099" fontAlgn="base">
                <a:spcBef>
                  <a:spcPct val="0"/>
                </a:spcBef>
                <a:spcAft>
                  <a:spcPct val="0"/>
                </a:spcAft>
              </a:pPr>
              <a:r>
                <a:rPr lang="en-US" sz="1400" dirty="0" smtClean="0">
                  <a:solidFill>
                    <a:schemeClr val="accent3">
                      <a:lumMod val="50000"/>
                    </a:schemeClr>
                  </a:solidFill>
                  <a:latin typeface="Segoe Condensed" pitchFamily="34" charset="0"/>
                </a:rPr>
                <a:t>base.FilterField1 </a:t>
              </a:r>
              <a:r>
                <a:rPr lang="en-US" sz="1400" dirty="0">
                  <a:solidFill>
                    <a:schemeClr val="accent3">
                      <a:lumMod val="50000"/>
                    </a:schemeClr>
                  </a:solidFill>
                  <a:latin typeface="Segoe Condensed" pitchFamily="34" charset="0"/>
                </a:rPr>
                <a:t>= "&lt;field name&gt;";</a:t>
              </a:r>
            </a:p>
            <a:p>
              <a:pPr defTabSz="914099" fontAlgn="base">
                <a:spcBef>
                  <a:spcPct val="0"/>
                </a:spcBef>
                <a:spcAft>
                  <a:spcPct val="0"/>
                </a:spcAft>
              </a:pPr>
              <a:r>
                <a:rPr lang="en-US" sz="1400" dirty="0" smtClean="0">
                  <a:solidFill>
                    <a:schemeClr val="accent3">
                      <a:lumMod val="50000"/>
                    </a:schemeClr>
                  </a:solidFill>
                  <a:latin typeface="Segoe Condensed" pitchFamily="34" charset="0"/>
                </a:rPr>
                <a:t>base.FilterType1 </a:t>
              </a:r>
              <a:r>
                <a:rPr lang="en-US" sz="1400" dirty="0" smtClean="0">
                  <a:solidFill>
                    <a:schemeClr val="accent3">
                      <a:lumMod val="50000"/>
                    </a:schemeClr>
                  </a:solidFill>
                  <a:latin typeface="Segoe Condensed" pitchFamily="34" charset="0"/>
                </a:rPr>
                <a:t>= "</a:t>
              </a:r>
              <a:r>
                <a:rPr lang="en-US" sz="1400" dirty="0" err="1">
                  <a:solidFill>
                    <a:schemeClr val="accent3">
                      <a:lumMod val="50000"/>
                    </a:schemeClr>
                  </a:solidFill>
                  <a:latin typeface="Segoe Condensed" pitchFamily="34" charset="0"/>
                </a:rPr>
                <a:t>TaxonomyFieldTypeMulti</a:t>
              </a:r>
              <a:r>
                <a:rPr lang="en-US" sz="1400" dirty="0">
                  <a:solidFill>
                    <a:schemeClr val="accent3">
                      <a:lumMod val="50000"/>
                    </a:schemeClr>
                  </a:solidFill>
                  <a:latin typeface="Segoe Condensed" pitchFamily="34" charset="0"/>
                </a:rPr>
                <a:t>";</a:t>
              </a:r>
            </a:p>
            <a:p>
              <a:pPr defTabSz="914099" fontAlgn="base">
                <a:spcBef>
                  <a:spcPct val="0"/>
                </a:spcBef>
                <a:spcAft>
                  <a:spcPct val="0"/>
                </a:spcAft>
              </a:pPr>
              <a:r>
                <a:rPr lang="en-US" sz="1400" dirty="0" smtClean="0">
                  <a:solidFill>
                    <a:schemeClr val="accent3">
                      <a:lumMod val="50000"/>
                    </a:schemeClr>
                  </a:solidFill>
                  <a:latin typeface="Segoe Condensed" pitchFamily="34" charset="0"/>
                </a:rPr>
                <a:t>base.FilterValue1 </a:t>
              </a:r>
              <a:r>
                <a:rPr lang="en-US" sz="1400" dirty="0">
                  <a:solidFill>
                    <a:schemeClr val="accent3">
                      <a:lumMod val="50000"/>
                    </a:schemeClr>
                  </a:solidFill>
                  <a:latin typeface="Segoe Condensed" pitchFamily="34" charset="0"/>
                </a:rPr>
                <a:t>= filter</a:t>
              </a:r>
              <a:r>
                <a:rPr lang="en-US" sz="1400" dirty="0" smtClean="0">
                  <a:solidFill>
                    <a:schemeClr val="accent3">
                      <a:lumMod val="50000"/>
                    </a:schemeClr>
                  </a:solidFill>
                  <a:latin typeface="Segoe Condensed" pitchFamily="34" charset="0"/>
                </a:rPr>
                <a:t>;</a:t>
              </a:r>
            </a:p>
            <a:p>
              <a:pPr defTabSz="914099" fontAlgn="base">
                <a:spcBef>
                  <a:spcPct val="0"/>
                </a:spcBef>
                <a:spcAft>
                  <a:spcPct val="0"/>
                </a:spcAft>
              </a:pPr>
              <a:endParaRPr lang="en-US" sz="1400" dirty="0">
                <a:solidFill>
                  <a:schemeClr val="accent3">
                    <a:lumMod val="50000"/>
                  </a:schemeClr>
                </a:solidFill>
                <a:latin typeface="Segoe Condensed" pitchFamily="34" charset="0"/>
              </a:endParaRPr>
            </a:p>
            <a:p>
              <a:pPr defTabSz="914099" fontAlgn="base">
                <a:spcBef>
                  <a:spcPct val="0"/>
                </a:spcBef>
                <a:spcAft>
                  <a:spcPct val="0"/>
                </a:spcAft>
              </a:pPr>
              <a:r>
                <a:rPr lang="en-US" sz="1400" dirty="0" err="1">
                  <a:solidFill>
                    <a:schemeClr val="accent3">
                      <a:lumMod val="50000"/>
                    </a:schemeClr>
                  </a:solidFill>
                  <a:latin typeface="Segoe Condensed" pitchFamily="34" charset="0"/>
                </a:rPr>
                <a:t>base.ProcessDataDelegate</a:t>
              </a:r>
              <a:r>
                <a:rPr lang="en-US" sz="1400" dirty="0">
                  <a:solidFill>
                    <a:schemeClr val="accent3">
                      <a:lumMod val="50000"/>
                    </a:schemeClr>
                  </a:solidFill>
                  <a:latin typeface="Segoe Condensed" pitchFamily="34" charset="0"/>
                </a:rPr>
                <a:t> = </a:t>
              </a:r>
            </a:p>
            <a:p>
              <a:pPr defTabSz="914099" fontAlgn="base">
                <a:spcBef>
                  <a:spcPct val="0"/>
                </a:spcBef>
                <a:spcAft>
                  <a:spcPct val="0"/>
                </a:spcAft>
              </a:pPr>
              <a:r>
                <a:rPr lang="en-US" sz="1400" dirty="0">
                  <a:solidFill>
                    <a:schemeClr val="accent3">
                      <a:lumMod val="50000"/>
                    </a:schemeClr>
                  </a:solidFill>
                  <a:latin typeface="Segoe Condensed" pitchFamily="34" charset="0"/>
                </a:rPr>
                <a:t>    new </a:t>
              </a:r>
              <a:r>
                <a:rPr lang="en-US" sz="1400" dirty="0" err="1">
                  <a:solidFill>
                    <a:schemeClr val="accent3">
                      <a:lumMod val="50000"/>
                    </a:schemeClr>
                  </a:solidFill>
                  <a:latin typeface="Segoe Condensed" pitchFamily="34" charset="0"/>
                </a:rPr>
                <a:t>ProcessData</a:t>
              </a:r>
              <a:r>
                <a:rPr lang="en-US" sz="1400" dirty="0">
                  <a:solidFill>
                    <a:schemeClr val="accent3">
                      <a:lumMod val="50000"/>
                    </a:schemeClr>
                  </a:solidFill>
                  <a:latin typeface="Segoe Condensed" pitchFamily="34" charset="0"/>
                </a:rPr>
                <a:t>(</a:t>
              </a:r>
              <a:r>
                <a:rPr lang="en-US" sz="1400" dirty="0" err="1">
                  <a:solidFill>
                    <a:schemeClr val="accent3">
                      <a:lumMod val="50000"/>
                    </a:schemeClr>
                  </a:solidFill>
                  <a:latin typeface="Segoe Condensed" pitchFamily="34" charset="0"/>
                </a:rPr>
                <a:t>ProcessItems</a:t>
              </a:r>
              <a:r>
                <a:rPr lang="en-US" sz="1400" dirty="0">
                  <a:solidFill>
                    <a:schemeClr val="accent3">
                      <a:lumMod val="50000"/>
                    </a:schemeClr>
                  </a:solidFill>
                  <a:latin typeface="Segoe Condensed" pitchFamily="34" charset="0"/>
                </a:rPr>
                <a:t>);</a:t>
              </a:r>
            </a:p>
            <a:p>
              <a:pPr defTabSz="914099" fontAlgn="base">
                <a:spcBef>
                  <a:spcPct val="0"/>
                </a:spcBef>
                <a:spcAft>
                  <a:spcPct val="0"/>
                </a:spcAft>
              </a:pPr>
              <a:endParaRPr lang="en-US" sz="1400" dirty="0" smtClean="0">
                <a:solidFill>
                  <a:schemeClr val="accent3">
                    <a:lumMod val="50000"/>
                  </a:schemeClr>
                </a:solidFill>
                <a:latin typeface="Segoe Condensed" pitchFamily="34" charset="0"/>
              </a:endParaRPr>
            </a:p>
          </p:txBody>
        </p:sp>
      </p:grpSp>
      <p:grpSp>
        <p:nvGrpSpPr>
          <p:cNvPr id="19" name="Group 18"/>
          <p:cNvGrpSpPr/>
          <p:nvPr/>
        </p:nvGrpSpPr>
        <p:grpSpPr>
          <a:xfrm>
            <a:off x="4330240" y="1514477"/>
            <a:ext cx="4438566" cy="4686299"/>
            <a:chOff x="5469341" y="1514476"/>
            <a:chExt cx="4924425" cy="4686299"/>
          </a:xfrm>
        </p:grpSpPr>
        <p:sp>
          <p:nvSpPr>
            <p:cNvPr id="8" name="Rounded Rectangle 7"/>
            <p:cNvSpPr/>
            <p:nvPr/>
          </p:nvSpPr>
          <p:spPr bwMode="auto">
            <a:xfrm>
              <a:off x="5469341" y="1514476"/>
              <a:ext cx="4924425" cy="4686299"/>
            </a:xfrm>
            <a:prstGeom prst="roundRect">
              <a:avLst>
                <a:gd name="adj" fmla="val 5285"/>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182880" rIns="182880" bIns="45718" numCol="1" rtlCol="0" anchor="t" anchorCtr="0" compatLnSpc="1">
              <a:prstTxWarp prst="textNoShape">
                <a:avLst/>
              </a:prstTxWarp>
            </a:bodyPr>
            <a:lstStyle/>
            <a:p>
              <a:pPr defTabSz="914099" fontAlgn="base">
                <a:spcBef>
                  <a:spcPct val="0"/>
                </a:spcBef>
                <a:spcAft>
                  <a:spcPct val="0"/>
                </a:spcAft>
              </a:pPr>
              <a:r>
                <a:rPr lang="en-US" sz="2200" dirty="0" err="1" smtClean="0">
                  <a:gradFill>
                    <a:gsLst>
                      <a:gs pos="0">
                        <a:srgbClr val="FFFFFF"/>
                      </a:gs>
                      <a:gs pos="100000">
                        <a:srgbClr val="FFFFFF"/>
                      </a:gs>
                    </a:gsLst>
                    <a:lin ang="5400000" scaled="0"/>
                  </a:gradFill>
                  <a:latin typeface="Segoe Condensed" pitchFamily="34" charset="0"/>
                </a:rPr>
                <a:t>DataTable</a:t>
              </a:r>
              <a:endParaRPr lang="en-US" sz="2200" dirty="0" smtClean="0">
                <a:gradFill>
                  <a:gsLst>
                    <a:gs pos="0">
                      <a:srgbClr val="FFFFFF"/>
                    </a:gs>
                    <a:gs pos="100000">
                      <a:srgbClr val="FFFFFF"/>
                    </a:gs>
                  </a:gsLst>
                  <a:lin ang="5400000" scaled="0"/>
                </a:gradFill>
                <a:latin typeface="Segoe Condensed" pitchFamily="34" charset="0"/>
              </a:endParaRPr>
            </a:p>
          </p:txBody>
        </p:sp>
        <p:sp>
          <p:nvSpPr>
            <p:cNvPr id="6" name="Rounded Rectangle 5"/>
            <p:cNvSpPr/>
            <p:nvPr/>
          </p:nvSpPr>
          <p:spPr bwMode="auto">
            <a:xfrm>
              <a:off x="5705475" y="2143124"/>
              <a:ext cx="4352925" cy="1981200"/>
            </a:xfrm>
            <a:prstGeom prst="roundRect">
              <a:avLst>
                <a:gd name="adj" fmla="val 7869"/>
              </a:avLst>
            </a:prstGeom>
            <a:solidFill>
              <a:schemeClr val="accent3">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45720" rIns="182880" bIns="45718" numCol="1" rtlCol="0" anchor="t" anchorCtr="0" compatLnSpc="1">
              <a:prstTxWarp prst="textNoShape">
                <a:avLst/>
              </a:prstTxWarp>
            </a:bodyPr>
            <a:lstStyle/>
            <a:p>
              <a:pPr defTabSz="914099" fontAlgn="base">
                <a:spcBef>
                  <a:spcPct val="0"/>
                </a:spcBef>
                <a:spcAft>
                  <a:spcPct val="0"/>
                </a:spcAft>
              </a:pPr>
              <a:r>
                <a:rPr lang="en-US" dirty="0" err="1" smtClean="0">
                  <a:solidFill>
                    <a:schemeClr val="accent3">
                      <a:lumMod val="50000"/>
                    </a:schemeClr>
                  </a:solidFill>
                  <a:latin typeface="Segoe Condensed" pitchFamily="34" charset="0"/>
                </a:rPr>
                <a:t>DataRow</a:t>
              </a:r>
              <a:r>
                <a:rPr lang="en-US" dirty="0" smtClean="0">
                  <a:solidFill>
                    <a:schemeClr val="accent3">
                      <a:lumMod val="50000"/>
                    </a:schemeClr>
                  </a:solidFill>
                  <a:latin typeface="Segoe Condensed" pitchFamily="34" charset="0"/>
                </a:rPr>
                <a:t>: ~site/Pages/Article1.aspx</a:t>
              </a:r>
            </a:p>
            <a:p>
              <a:pPr marL="342900" indent="-342900" defTabSz="914099" fontAlgn="base">
                <a:spcBef>
                  <a:spcPct val="0"/>
                </a:spcBef>
                <a:spcAft>
                  <a:spcPct val="0"/>
                </a:spcAft>
                <a:buFont typeface="Arial" pitchFamily="34" charset="0"/>
                <a:buChar char="•"/>
              </a:pPr>
              <a:r>
                <a:rPr lang="en-US" dirty="0" smtClean="0">
                  <a:solidFill>
                    <a:schemeClr val="accent3">
                      <a:lumMod val="50000"/>
                    </a:schemeClr>
                  </a:solidFill>
                  <a:latin typeface="Segoe Condensed" pitchFamily="34" charset="0"/>
                </a:rPr>
                <a:t>Title</a:t>
              </a:r>
            </a:p>
            <a:p>
              <a:pPr marL="342900" indent="-342900" defTabSz="914099" fontAlgn="base">
                <a:spcBef>
                  <a:spcPct val="0"/>
                </a:spcBef>
                <a:spcAft>
                  <a:spcPct val="0"/>
                </a:spcAft>
                <a:buFont typeface="Arial" pitchFamily="34" charset="0"/>
                <a:buChar char="•"/>
              </a:pPr>
              <a:r>
                <a:rPr lang="en-US" dirty="0" smtClean="0">
                  <a:solidFill>
                    <a:schemeClr val="accent3">
                      <a:lumMod val="50000"/>
                    </a:schemeClr>
                  </a:solidFill>
                  <a:latin typeface="Segoe Condensed" pitchFamily="34" charset="0"/>
                </a:rPr>
                <a:t>Summary</a:t>
              </a:r>
            </a:p>
            <a:p>
              <a:pPr marL="342900" indent="-342900" defTabSz="914099" fontAlgn="base">
                <a:spcBef>
                  <a:spcPct val="0"/>
                </a:spcBef>
                <a:spcAft>
                  <a:spcPct val="0"/>
                </a:spcAft>
                <a:buFont typeface="Arial" pitchFamily="34" charset="0"/>
                <a:buChar char="•"/>
              </a:pPr>
              <a:r>
                <a:rPr lang="en-US" dirty="0" smtClean="0">
                  <a:solidFill>
                    <a:schemeClr val="accent3">
                      <a:lumMod val="50000"/>
                    </a:schemeClr>
                  </a:solidFill>
                  <a:latin typeface="Segoe Condensed" pitchFamily="34" charset="0"/>
                </a:rPr>
                <a:t>Thumbnail</a:t>
              </a:r>
            </a:p>
          </p:txBody>
        </p:sp>
        <p:sp>
          <p:nvSpPr>
            <p:cNvPr id="18" name="Rounded Rectangle 17"/>
            <p:cNvSpPr/>
            <p:nvPr/>
          </p:nvSpPr>
          <p:spPr bwMode="auto">
            <a:xfrm>
              <a:off x="5705474" y="4184706"/>
              <a:ext cx="4352925" cy="1953525"/>
            </a:xfrm>
            <a:prstGeom prst="roundRect">
              <a:avLst>
                <a:gd name="adj" fmla="val 7869"/>
              </a:avLst>
            </a:prstGeom>
            <a:solidFill>
              <a:schemeClr val="accent3">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45720" rIns="182880" bIns="45718" numCol="1" rtlCol="0" anchor="t" anchorCtr="0" compatLnSpc="1">
              <a:prstTxWarp prst="textNoShape">
                <a:avLst/>
              </a:prstTxWarp>
            </a:bodyPr>
            <a:lstStyle/>
            <a:p>
              <a:pPr defTabSz="914099" fontAlgn="base">
                <a:spcBef>
                  <a:spcPct val="0"/>
                </a:spcBef>
                <a:spcAft>
                  <a:spcPct val="0"/>
                </a:spcAft>
              </a:pPr>
              <a:r>
                <a:rPr lang="en-US" dirty="0" err="1" smtClean="0">
                  <a:solidFill>
                    <a:schemeClr val="accent3">
                      <a:lumMod val="50000"/>
                    </a:schemeClr>
                  </a:solidFill>
                  <a:latin typeface="Segoe Condensed" pitchFamily="34" charset="0"/>
                </a:rPr>
                <a:t>DataRow</a:t>
              </a:r>
              <a:r>
                <a:rPr lang="en-US" dirty="0" smtClean="0">
                  <a:solidFill>
                    <a:schemeClr val="accent3">
                      <a:lumMod val="50000"/>
                    </a:schemeClr>
                  </a:solidFill>
                  <a:latin typeface="Segoe Condensed" pitchFamily="34" charset="0"/>
                </a:rPr>
                <a:t>: ~site/Pages/Article2.aspx</a:t>
              </a:r>
            </a:p>
            <a:p>
              <a:pPr marL="342900" indent="-342900" defTabSz="914099" fontAlgn="base">
                <a:spcBef>
                  <a:spcPct val="0"/>
                </a:spcBef>
                <a:spcAft>
                  <a:spcPct val="0"/>
                </a:spcAft>
                <a:buFont typeface="Arial" pitchFamily="34" charset="0"/>
                <a:buChar char="•"/>
              </a:pPr>
              <a:r>
                <a:rPr lang="en-US" dirty="0" smtClean="0">
                  <a:solidFill>
                    <a:schemeClr val="accent3">
                      <a:lumMod val="50000"/>
                    </a:schemeClr>
                  </a:solidFill>
                  <a:latin typeface="Segoe Condensed" pitchFamily="34" charset="0"/>
                </a:rPr>
                <a:t>Title</a:t>
              </a:r>
            </a:p>
            <a:p>
              <a:pPr marL="342900" indent="-342900" defTabSz="914099" fontAlgn="base">
                <a:spcBef>
                  <a:spcPct val="0"/>
                </a:spcBef>
                <a:spcAft>
                  <a:spcPct val="0"/>
                </a:spcAft>
                <a:buFont typeface="Arial" pitchFamily="34" charset="0"/>
                <a:buChar char="•"/>
              </a:pPr>
              <a:r>
                <a:rPr lang="en-US" dirty="0" smtClean="0">
                  <a:solidFill>
                    <a:schemeClr val="accent3">
                      <a:lumMod val="50000"/>
                    </a:schemeClr>
                  </a:solidFill>
                  <a:latin typeface="Segoe Condensed" pitchFamily="34" charset="0"/>
                </a:rPr>
                <a:t>Summary</a:t>
              </a:r>
            </a:p>
            <a:p>
              <a:pPr marL="342900" indent="-342900" defTabSz="914099" fontAlgn="base">
                <a:spcBef>
                  <a:spcPct val="0"/>
                </a:spcBef>
                <a:spcAft>
                  <a:spcPct val="0"/>
                </a:spcAft>
                <a:buFont typeface="Arial" pitchFamily="34" charset="0"/>
                <a:buChar char="•"/>
              </a:pPr>
              <a:r>
                <a:rPr lang="en-US" dirty="0" smtClean="0">
                  <a:solidFill>
                    <a:schemeClr val="accent3">
                      <a:lumMod val="50000"/>
                    </a:schemeClr>
                  </a:solidFill>
                  <a:latin typeface="Segoe Condensed" pitchFamily="34" charset="0"/>
                </a:rPr>
                <a:t>Thumbnail</a:t>
              </a:r>
            </a:p>
          </p:txBody>
        </p:sp>
      </p:grpSp>
      <p:grpSp>
        <p:nvGrpSpPr>
          <p:cNvPr id="20" name="Group 19"/>
          <p:cNvGrpSpPr/>
          <p:nvPr/>
        </p:nvGrpSpPr>
        <p:grpSpPr>
          <a:xfrm>
            <a:off x="4330240" y="1514477"/>
            <a:ext cx="4438566" cy="4686299"/>
            <a:chOff x="5429250" y="1514476"/>
            <a:chExt cx="4924425" cy="4686299"/>
          </a:xfrm>
        </p:grpSpPr>
        <p:sp>
          <p:nvSpPr>
            <p:cNvPr id="21" name="Rounded Rectangle 20"/>
            <p:cNvSpPr/>
            <p:nvPr/>
          </p:nvSpPr>
          <p:spPr bwMode="auto">
            <a:xfrm>
              <a:off x="5429250" y="1514476"/>
              <a:ext cx="4924425" cy="4686299"/>
            </a:xfrm>
            <a:prstGeom prst="roundRect">
              <a:avLst>
                <a:gd name="adj" fmla="val 5285"/>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182880" rIns="182880" bIns="45718" numCol="1" rtlCol="0" anchor="t" anchorCtr="0" compatLnSpc="1">
              <a:prstTxWarp prst="textNoShape">
                <a:avLst/>
              </a:prstTxWarp>
            </a:bodyPr>
            <a:lstStyle/>
            <a:p>
              <a:pPr defTabSz="914099" fontAlgn="base">
                <a:spcBef>
                  <a:spcPct val="0"/>
                </a:spcBef>
                <a:spcAft>
                  <a:spcPct val="0"/>
                </a:spcAft>
              </a:pPr>
              <a:r>
                <a:rPr lang="en-US" sz="2200" dirty="0" err="1" smtClean="0">
                  <a:gradFill>
                    <a:gsLst>
                      <a:gs pos="0">
                        <a:srgbClr val="FFFFFF"/>
                      </a:gs>
                      <a:gs pos="100000">
                        <a:srgbClr val="FFFFFF"/>
                      </a:gs>
                    </a:gsLst>
                    <a:lin ang="5400000" scaled="0"/>
                  </a:gradFill>
                  <a:latin typeface="Segoe Condensed" pitchFamily="34" charset="0"/>
                </a:rPr>
                <a:t>DataTable</a:t>
              </a:r>
              <a:endParaRPr lang="en-US" sz="2200" dirty="0" smtClean="0">
                <a:gradFill>
                  <a:gsLst>
                    <a:gs pos="0">
                      <a:srgbClr val="FFFFFF"/>
                    </a:gs>
                    <a:gs pos="100000">
                      <a:srgbClr val="FFFFFF"/>
                    </a:gs>
                  </a:gsLst>
                  <a:lin ang="5400000" scaled="0"/>
                </a:gradFill>
                <a:latin typeface="Segoe Condensed" pitchFamily="34" charset="0"/>
              </a:endParaRPr>
            </a:p>
          </p:txBody>
        </p:sp>
        <p:sp>
          <p:nvSpPr>
            <p:cNvPr id="22" name="Rounded Rectangle 21"/>
            <p:cNvSpPr/>
            <p:nvPr/>
          </p:nvSpPr>
          <p:spPr bwMode="auto">
            <a:xfrm>
              <a:off x="5686335" y="2143124"/>
              <a:ext cx="4352925" cy="1981200"/>
            </a:xfrm>
            <a:prstGeom prst="roundRect">
              <a:avLst>
                <a:gd name="adj" fmla="val 7869"/>
              </a:avLst>
            </a:prstGeom>
            <a:solidFill>
              <a:schemeClr val="accent3">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45720" rIns="182880" bIns="45718" numCol="1" rtlCol="0" anchor="t" anchorCtr="0" compatLnSpc="1">
              <a:prstTxWarp prst="textNoShape">
                <a:avLst/>
              </a:prstTxWarp>
            </a:bodyPr>
            <a:lstStyle/>
            <a:p>
              <a:pPr defTabSz="914099" fontAlgn="base">
                <a:spcBef>
                  <a:spcPct val="0"/>
                </a:spcBef>
                <a:spcAft>
                  <a:spcPct val="0"/>
                </a:spcAft>
              </a:pPr>
              <a:r>
                <a:rPr lang="en-US" dirty="0" err="1" smtClean="0">
                  <a:solidFill>
                    <a:schemeClr val="accent3">
                      <a:lumMod val="50000"/>
                    </a:schemeClr>
                  </a:solidFill>
                  <a:latin typeface="Segoe Condensed" pitchFamily="34" charset="0"/>
                </a:rPr>
                <a:t>DataRow</a:t>
              </a:r>
              <a:r>
                <a:rPr lang="en-US" dirty="0" smtClean="0">
                  <a:solidFill>
                    <a:schemeClr val="accent3">
                      <a:lumMod val="50000"/>
                    </a:schemeClr>
                  </a:solidFill>
                  <a:latin typeface="Segoe Condensed" pitchFamily="34" charset="0"/>
                </a:rPr>
                <a:t>: ~site/Pages/Article1.aspx</a:t>
              </a:r>
            </a:p>
            <a:p>
              <a:pPr marL="342900" indent="-342900" defTabSz="914099" fontAlgn="base">
                <a:spcBef>
                  <a:spcPct val="0"/>
                </a:spcBef>
                <a:spcAft>
                  <a:spcPct val="0"/>
                </a:spcAft>
                <a:buFont typeface="Arial" pitchFamily="34" charset="0"/>
                <a:buChar char="•"/>
              </a:pPr>
              <a:r>
                <a:rPr lang="en-US" dirty="0" smtClean="0">
                  <a:solidFill>
                    <a:schemeClr val="accent3">
                      <a:lumMod val="50000"/>
                    </a:schemeClr>
                  </a:solidFill>
                  <a:latin typeface="Segoe Condensed" pitchFamily="34" charset="0"/>
                </a:rPr>
                <a:t>Title</a:t>
              </a:r>
            </a:p>
            <a:p>
              <a:pPr marL="342900" indent="-342900" defTabSz="914099" fontAlgn="base">
                <a:spcBef>
                  <a:spcPct val="0"/>
                </a:spcBef>
                <a:spcAft>
                  <a:spcPct val="0"/>
                </a:spcAft>
                <a:buFont typeface="Arial" pitchFamily="34" charset="0"/>
                <a:buChar char="•"/>
              </a:pPr>
              <a:r>
                <a:rPr lang="en-US" dirty="0" smtClean="0">
                  <a:solidFill>
                    <a:schemeClr val="accent3">
                      <a:lumMod val="50000"/>
                    </a:schemeClr>
                  </a:solidFill>
                  <a:latin typeface="Segoe Condensed" pitchFamily="34" charset="0"/>
                </a:rPr>
                <a:t>Summary</a:t>
              </a:r>
            </a:p>
            <a:p>
              <a:pPr marL="342900" indent="-342900" defTabSz="914099" fontAlgn="base">
                <a:spcBef>
                  <a:spcPct val="0"/>
                </a:spcBef>
                <a:spcAft>
                  <a:spcPct val="0"/>
                </a:spcAft>
                <a:buFont typeface="Arial" pitchFamily="34" charset="0"/>
                <a:buChar char="•"/>
              </a:pPr>
              <a:r>
                <a:rPr lang="en-US" dirty="0" smtClean="0">
                  <a:solidFill>
                    <a:schemeClr val="accent3">
                      <a:lumMod val="50000"/>
                    </a:schemeClr>
                  </a:solidFill>
                  <a:latin typeface="Segoe Condensed" pitchFamily="34" charset="0"/>
                </a:rPr>
                <a:t>Thumbnail</a:t>
              </a:r>
            </a:p>
            <a:p>
              <a:pPr marL="342900" indent="-342900" defTabSz="914099" fontAlgn="base">
                <a:spcBef>
                  <a:spcPct val="0"/>
                </a:spcBef>
                <a:spcAft>
                  <a:spcPct val="0"/>
                </a:spcAft>
                <a:buFont typeface="Arial" pitchFamily="34" charset="0"/>
                <a:buChar char="•"/>
              </a:pPr>
              <a:r>
                <a:rPr lang="en-US" b="1" i="1" dirty="0" err="1" smtClean="0">
                  <a:solidFill>
                    <a:schemeClr val="accent3">
                      <a:lumMod val="50000"/>
                    </a:schemeClr>
                  </a:solidFill>
                  <a:latin typeface="Segoe Condensed" pitchFamily="34" charset="0"/>
                </a:rPr>
                <a:t>ArticleTags</a:t>
              </a:r>
              <a:endParaRPr lang="en-US" b="1" i="1" dirty="0" smtClean="0">
                <a:solidFill>
                  <a:schemeClr val="accent3">
                    <a:lumMod val="50000"/>
                  </a:schemeClr>
                </a:solidFill>
                <a:latin typeface="Segoe Condensed" pitchFamily="34" charset="0"/>
              </a:endParaRPr>
            </a:p>
            <a:p>
              <a:pPr marL="342900" indent="-342900" defTabSz="914099" fontAlgn="base">
                <a:spcBef>
                  <a:spcPct val="0"/>
                </a:spcBef>
                <a:spcAft>
                  <a:spcPct val="0"/>
                </a:spcAft>
                <a:buFont typeface="Arial" pitchFamily="34" charset="0"/>
                <a:buChar char="•"/>
              </a:pPr>
              <a:r>
                <a:rPr lang="en-US" b="1" i="1" dirty="0" smtClean="0">
                  <a:solidFill>
                    <a:schemeClr val="accent3">
                      <a:lumMod val="50000"/>
                    </a:schemeClr>
                  </a:solidFill>
                  <a:latin typeface="Segoe Condensed" pitchFamily="34" charset="0"/>
                </a:rPr>
                <a:t>Ratings</a:t>
              </a:r>
            </a:p>
          </p:txBody>
        </p:sp>
        <p:sp>
          <p:nvSpPr>
            <p:cNvPr id="23" name="Rounded Rectangle 22"/>
            <p:cNvSpPr/>
            <p:nvPr/>
          </p:nvSpPr>
          <p:spPr bwMode="auto">
            <a:xfrm>
              <a:off x="5686334" y="4176080"/>
              <a:ext cx="4352925" cy="1962151"/>
            </a:xfrm>
            <a:prstGeom prst="roundRect">
              <a:avLst>
                <a:gd name="adj" fmla="val 7869"/>
              </a:avLst>
            </a:prstGeom>
            <a:solidFill>
              <a:schemeClr val="accent3">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45720" rIns="182880" bIns="45718" numCol="1" rtlCol="0" anchor="t" anchorCtr="0" compatLnSpc="1">
              <a:prstTxWarp prst="textNoShape">
                <a:avLst/>
              </a:prstTxWarp>
            </a:bodyPr>
            <a:lstStyle/>
            <a:p>
              <a:pPr defTabSz="914099" fontAlgn="base">
                <a:spcBef>
                  <a:spcPct val="0"/>
                </a:spcBef>
                <a:spcAft>
                  <a:spcPct val="0"/>
                </a:spcAft>
              </a:pPr>
              <a:r>
                <a:rPr lang="en-US" dirty="0" err="1" smtClean="0">
                  <a:solidFill>
                    <a:schemeClr val="accent3">
                      <a:lumMod val="50000"/>
                    </a:schemeClr>
                  </a:solidFill>
                  <a:latin typeface="Segoe Condensed" pitchFamily="34" charset="0"/>
                </a:rPr>
                <a:t>DataRow</a:t>
              </a:r>
              <a:r>
                <a:rPr lang="en-US" dirty="0" smtClean="0">
                  <a:solidFill>
                    <a:schemeClr val="accent3">
                      <a:lumMod val="50000"/>
                    </a:schemeClr>
                  </a:solidFill>
                  <a:latin typeface="Segoe Condensed" pitchFamily="34" charset="0"/>
                </a:rPr>
                <a:t>: ~site/Pages/Article2.aspx</a:t>
              </a:r>
            </a:p>
            <a:p>
              <a:pPr marL="342900" indent="-342900" defTabSz="914099" fontAlgn="base">
                <a:spcBef>
                  <a:spcPct val="0"/>
                </a:spcBef>
                <a:spcAft>
                  <a:spcPct val="0"/>
                </a:spcAft>
                <a:buFont typeface="Arial" pitchFamily="34" charset="0"/>
                <a:buChar char="•"/>
              </a:pPr>
              <a:r>
                <a:rPr lang="en-US" dirty="0" smtClean="0">
                  <a:solidFill>
                    <a:schemeClr val="accent3">
                      <a:lumMod val="50000"/>
                    </a:schemeClr>
                  </a:solidFill>
                  <a:latin typeface="Segoe Condensed" pitchFamily="34" charset="0"/>
                </a:rPr>
                <a:t>Title</a:t>
              </a:r>
            </a:p>
            <a:p>
              <a:pPr marL="342900" indent="-342900" defTabSz="914099" fontAlgn="base">
                <a:spcBef>
                  <a:spcPct val="0"/>
                </a:spcBef>
                <a:spcAft>
                  <a:spcPct val="0"/>
                </a:spcAft>
                <a:buFont typeface="Arial" pitchFamily="34" charset="0"/>
                <a:buChar char="•"/>
              </a:pPr>
              <a:r>
                <a:rPr lang="en-US" dirty="0" smtClean="0">
                  <a:solidFill>
                    <a:schemeClr val="accent3">
                      <a:lumMod val="50000"/>
                    </a:schemeClr>
                  </a:solidFill>
                  <a:latin typeface="Segoe Condensed" pitchFamily="34" charset="0"/>
                </a:rPr>
                <a:t>Summary</a:t>
              </a:r>
            </a:p>
            <a:p>
              <a:pPr marL="342900" indent="-342900" defTabSz="914099" fontAlgn="base">
                <a:spcBef>
                  <a:spcPct val="0"/>
                </a:spcBef>
                <a:spcAft>
                  <a:spcPct val="0"/>
                </a:spcAft>
                <a:buFont typeface="Arial" pitchFamily="34" charset="0"/>
                <a:buChar char="•"/>
              </a:pPr>
              <a:r>
                <a:rPr lang="en-US" dirty="0" smtClean="0">
                  <a:solidFill>
                    <a:schemeClr val="accent3">
                      <a:lumMod val="50000"/>
                    </a:schemeClr>
                  </a:solidFill>
                  <a:latin typeface="Segoe Condensed" pitchFamily="34" charset="0"/>
                </a:rPr>
                <a:t>Thumbnail</a:t>
              </a:r>
            </a:p>
            <a:p>
              <a:pPr marL="342900" indent="-342900" defTabSz="914099" fontAlgn="base">
                <a:spcBef>
                  <a:spcPct val="0"/>
                </a:spcBef>
                <a:spcAft>
                  <a:spcPct val="0"/>
                </a:spcAft>
                <a:buFont typeface="Arial" pitchFamily="34" charset="0"/>
                <a:buChar char="•"/>
              </a:pPr>
              <a:r>
                <a:rPr lang="en-US" b="1" i="1" dirty="0" err="1" smtClean="0">
                  <a:solidFill>
                    <a:schemeClr val="accent3">
                      <a:lumMod val="50000"/>
                    </a:schemeClr>
                  </a:solidFill>
                  <a:latin typeface="Segoe Condensed" pitchFamily="34" charset="0"/>
                </a:rPr>
                <a:t>ArticleTags</a:t>
              </a:r>
              <a:endParaRPr lang="en-US" b="1" i="1" dirty="0" smtClean="0">
                <a:solidFill>
                  <a:schemeClr val="accent3">
                    <a:lumMod val="50000"/>
                  </a:schemeClr>
                </a:solidFill>
                <a:latin typeface="Segoe Condensed" pitchFamily="34" charset="0"/>
              </a:endParaRPr>
            </a:p>
            <a:p>
              <a:pPr marL="342900" indent="-342900" defTabSz="914099" fontAlgn="base">
                <a:spcBef>
                  <a:spcPct val="0"/>
                </a:spcBef>
                <a:spcAft>
                  <a:spcPct val="0"/>
                </a:spcAft>
                <a:buFont typeface="Arial" pitchFamily="34" charset="0"/>
                <a:buChar char="•"/>
              </a:pPr>
              <a:r>
                <a:rPr lang="en-US" b="1" i="1" dirty="0" smtClean="0">
                  <a:solidFill>
                    <a:schemeClr val="accent3">
                      <a:lumMod val="50000"/>
                    </a:schemeClr>
                  </a:solidFill>
                  <a:latin typeface="Segoe Condensed" pitchFamily="34" charset="0"/>
                </a:rPr>
                <a:t>Ratings</a:t>
              </a:r>
            </a:p>
          </p:txBody>
        </p:sp>
      </p:grpSp>
      <p:sp>
        <p:nvSpPr>
          <p:cNvPr id="3" name="Title 2"/>
          <p:cNvSpPr>
            <a:spLocks noGrp="1"/>
          </p:cNvSpPr>
          <p:nvPr>
            <p:ph type="title"/>
          </p:nvPr>
        </p:nvSpPr>
        <p:spPr/>
        <p:txBody>
          <a:bodyPr>
            <a:normAutofit fontScale="90000"/>
          </a:bodyPr>
          <a:lstStyle/>
          <a:p>
            <a:r>
              <a:rPr lang="en-US" dirty="0" smtClean="0"/>
              <a:t>Manipulating CQWP Data</a:t>
            </a:r>
            <a:endParaRPr lang="en-US" dirty="0"/>
          </a:p>
        </p:txBody>
      </p:sp>
      <p:sp>
        <p:nvSpPr>
          <p:cNvPr id="4" name="Rounded Rectangle 3"/>
          <p:cNvSpPr/>
          <p:nvPr/>
        </p:nvSpPr>
        <p:spPr bwMode="auto">
          <a:xfrm>
            <a:off x="936074" y="1514476"/>
            <a:ext cx="2065082" cy="4572000"/>
          </a:xfrm>
          <a:prstGeom prst="roundRect">
            <a:avLst>
              <a:gd name="adj" fmla="val 7670"/>
            </a:avLst>
          </a:prstGeom>
          <a:solidFill>
            <a:schemeClr val="accent4">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182880" rIns="182880" bIns="45718" numCol="1" rtlCol="0" anchor="t"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latin typeface="Segoe Condensed" pitchFamily="34" charset="0"/>
              </a:rPr>
              <a:t>Section Content Query Web Part</a:t>
            </a:r>
          </a:p>
        </p:txBody>
      </p:sp>
      <p:sp>
        <p:nvSpPr>
          <p:cNvPr id="5" name="Rounded Rectangle 4"/>
          <p:cNvSpPr/>
          <p:nvPr/>
        </p:nvSpPr>
        <p:spPr bwMode="auto">
          <a:xfrm>
            <a:off x="1043259" y="4122334"/>
            <a:ext cx="2686750" cy="828675"/>
          </a:xfrm>
          <a:prstGeom prst="round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182880" rIns="182880" bIns="45718" numCol="1" rtlCol="0" anchor="t"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latin typeface="Segoe Condensed" pitchFamily="34" charset="0"/>
              </a:rPr>
              <a:t>Process Query</a:t>
            </a:r>
          </a:p>
        </p:txBody>
      </p:sp>
      <p:sp>
        <p:nvSpPr>
          <p:cNvPr id="9" name="Right Arrow 8"/>
          <p:cNvSpPr/>
          <p:nvPr/>
        </p:nvSpPr>
        <p:spPr bwMode="auto">
          <a:xfrm>
            <a:off x="3730009" y="4122334"/>
            <a:ext cx="600231" cy="828675"/>
          </a:xfrm>
          <a:prstGeom prst="rightArrow">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182880" rIns="182880"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latin typeface="Segoe Condensed" pitchFamily="34" charset="0"/>
            </a:endParaRPr>
          </a:p>
        </p:txBody>
      </p:sp>
      <p:sp>
        <p:nvSpPr>
          <p:cNvPr id="12" name="Rounded Rectangle 11"/>
          <p:cNvSpPr/>
          <p:nvPr/>
        </p:nvSpPr>
        <p:spPr bwMode="auto">
          <a:xfrm>
            <a:off x="1043259" y="5136747"/>
            <a:ext cx="2686750" cy="828675"/>
          </a:xfrm>
          <a:prstGeom prst="round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0" rIns="182880" bIns="45718" numCol="1" rtlCol="0" anchor="t" anchorCtr="0" compatLnSpc="1">
            <a:prstTxWarp prst="textNoShape">
              <a:avLst/>
            </a:prstTxWarp>
          </a:bodyPr>
          <a:lstStyle/>
          <a:p>
            <a:pPr algn="ctr" defTabSz="914099" fontAlgn="base">
              <a:spcBef>
                <a:spcPct val="0"/>
              </a:spcBef>
              <a:spcAft>
                <a:spcPct val="0"/>
              </a:spcAft>
            </a:pPr>
            <a:r>
              <a:rPr lang="en-US" sz="2200" dirty="0" err="1" smtClean="0">
                <a:gradFill>
                  <a:gsLst>
                    <a:gs pos="0">
                      <a:srgbClr val="FFFFFF"/>
                    </a:gs>
                    <a:gs pos="100000">
                      <a:srgbClr val="FFFFFF"/>
                    </a:gs>
                  </a:gsLst>
                  <a:lin ang="5400000" scaled="0"/>
                </a:gradFill>
                <a:latin typeface="Segoe Condensed" pitchFamily="34" charset="0"/>
              </a:rPr>
              <a:t>ProcessData</a:t>
            </a:r>
            <a:r>
              <a:rPr lang="en-US" sz="2200" dirty="0" smtClean="0">
                <a:gradFill>
                  <a:gsLst>
                    <a:gs pos="0">
                      <a:srgbClr val="FFFFFF"/>
                    </a:gs>
                    <a:gs pos="100000">
                      <a:srgbClr val="FFFFFF"/>
                    </a:gs>
                  </a:gsLst>
                  <a:lin ang="5400000" scaled="0"/>
                </a:gradFill>
                <a:latin typeface="Segoe Condensed" pitchFamily="34" charset="0"/>
              </a:rPr>
              <a:t> delegate</a:t>
            </a:r>
          </a:p>
        </p:txBody>
      </p:sp>
      <p:sp>
        <p:nvSpPr>
          <p:cNvPr id="13" name="Right Arrow 12"/>
          <p:cNvSpPr/>
          <p:nvPr/>
        </p:nvSpPr>
        <p:spPr bwMode="auto">
          <a:xfrm>
            <a:off x="3730009" y="5136747"/>
            <a:ext cx="600231" cy="828675"/>
          </a:xfrm>
          <a:prstGeom prst="rightArrow">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182880" rIns="182880"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latin typeface="Segoe Condensed" pitchFamily="34" charset="0"/>
            </a:endParaRPr>
          </a:p>
        </p:txBody>
      </p:sp>
      <p:sp>
        <p:nvSpPr>
          <p:cNvPr id="25" name="Rounded Rectangle 24"/>
          <p:cNvSpPr/>
          <p:nvPr/>
        </p:nvSpPr>
        <p:spPr bwMode="auto">
          <a:xfrm>
            <a:off x="1043259" y="3126971"/>
            <a:ext cx="2686750" cy="828675"/>
          </a:xfrm>
          <a:prstGeom prst="round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182880" rIns="182880" bIns="45718" numCol="1" rtlCol="0" anchor="t" anchorCtr="0" compatLnSpc="1">
            <a:prstTxWarp prst="textNoShape">
              <a:avLst/>
            </a:prstTxWarp>
          </a:bodyPr>
          <a:lstStyle/>
          <a:p>
            <a:pPr algn="ctr" defTabSz="914099" fontAlgn="base">
              <a:spcBef>
                <a:spcPct val="0"/>
              </a:spcBef>
              <a:spcAft>
                <a:spcPct val="0"/>
              </a:spcAft>
            </a:pPr>
            <a:r>
              <a:rPr lang="en-US" sz="2200" dirty="0" err="1" smtClean="0">
                <a:gradFill>
                  <a:gsLst>
                    <a:gs pos="0">
                      <a:srgbClr val="FFFFFF"/>
                    </a:gs>
                    <a:gs pos="100000">
                      <a:srgbClr val="FFFFFF"/>
                    </a:gs>
                  </a:gsLst>
                  <a:lin ang="5400000" scaled="0"/>
                </a:gradFill>
                <a:latin typeface="Segoe Condensed" pitchFamily="34" charset="0"/>
              </a:rPr>
              <a:t>OnLoad</a:t>
            </a:r>
            <a:endParaRPr lang="en-US" sz="2200" dirty="0" smtClean="0">
              <a:gradFill>
                <a:gsLst>
                  <a:gs pos="0">
                    <a:srgbClr val="FFFFFF"/>
                  </a:gs>
                  <a:gs pos="100000">
                    <a:srgbClr val="FFFFFF"/>
                  </a:gs>
                </a:gsLst>
                <a:lin ang="5400000" scaled="0"/>
              </a:gradFill>
              <a:latin typeface="Segoe Condensed" pitchFamily="34" charset="0"/>
            </a:endParaRPr>
          </a:p>
        </p:txBody>
      </p:sp>
      <p:sp>
        <p:nvSpPr>
          <p:cNvPr id="26" name="Right Arrow 25"/>
          <p:cNvSpPr/>
          <p:nvPr/>
        </p:nvSpPr>
        <p:spPr bwMode="auto">
          <a:xfrm>
            <a:off x="3730009" y="3126971"/>
            <a:ext cx="600231" cy="828675"/>
          </a:xfrm>
          <a:prstGeom prst="rightArrow">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182880" rIns="182880" bIns="45718" numCol="1" rtlCol="0" anchor="t"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latin typeface="Segoe Condensed" pitchFamily="34" charset="0"/>
            </a:endParaRPr>
          </a:p>
        </p:txBody>
      </p:sp>
      <p:sp>
        <p:nvSpPr>
          <p:cNvPr id="31" name="Rectangle 30"/>
          <p:cNvSpPr/>
          <p:nvPr/>
        </p:nvSpPr>
        <p:spPr>
          <a:xfrm>
            <a:off x="319205" y="2801484"/>
            <a:ext cx="8626415" cy="2308324"/>
          </a:xfrm>
          <a:prstGeom prst="rect">
            <a:avLst/>
          </a:prstGeom>
          <a:solidFill>
            <a:schemeClr val="accent2">
              <a:lumMod val="40000"/>
              <a:lumOff val="60000"/>
            </a:schemeClr>
          </a:solidFill>
          <a:ln>
            <a:solidFill>
              <a:schemeClr val="accent1">
                <a:lumMod val="50000"/>
              </a:schemeClr>
            </a:solidFill>
          </a:ln>
          <a:effectLst>
            <a:outerShdw blurRad="50800" dist="38100" dir="2700000" algn="tl" rotWithShape="0">
              <a:prstClr val="black">
                <a:alpha val="40000"/>
              </a:prstClr>
            </a:outerShdw>
          </a:effectLst>
        </p:spPr>
        <p:txBody>
          <a:bodyPr wrap="square">
            <a:spAutoFit/>
          </a:bodyPr>
          <a:lstStyle/>
          <a:p>
            <a:r>
              <a:rPr lang="en-US" dirty="0">
                <a:latin typeface="Courier New" pitchFamily="49" charset="0"/>
                <a:cs typeface="Courier New" pitchFamily="49" charset="0"/>
              </a:rPr>
              <a:t>protected override void </a:t>
            </a:r>
            <a:r>
              <a:rPr lang="en-US" dirty="0" err="1" smtClean="0">
                <a:latin typeface="Courier New" pitchFamily="49" charset="0"/>
                <a:cs typeface="Courier New" pitchFamily="49" charset="0"/>
              </a:rPr>
              <a:t>OnLoad</a:t>
            </a:r>
            <a:r>
              <a:rPr lang="en-US" dirty="0" smtClean="0">
                <a:latin typeface="Courier New" pitchFamily="49" charset="0"/>
                <a:cs typeface="Courier New" pitchFamily="49" charset="0"/>
              </a:rPr>
              <a:t>(</a:t>
            </a:r>
            <a:r>
              <a:rPr lang="en-US" dirty="0" err="1" smtClean="0">
                <a:latin typeface="Courier New" pitchFamily="49" charset="0"/>
                <a:cs typeface="Courier New" pitchFamily="49" charset="0"/>
              </a:rPr>
              <a:t>EventArgs</a:t>
            </a:r>
            <a:r>
              <a:rPr lang="en-US" dirty="0" smtClean="0">
                <a:latin typeface="Courier New" pitchFamily="49" charset="0"/>
                <a:cs typeface="Courier New" pitchFamily="49" charset="0"/>
              </a:rPr>
              <a:t> e) </a:t>
            </a:r>
            <a:r>
              <a:rPr lang="en-US" dirty="0">
                <a:latin typeface="Courier New" pitchFamily="49" charset="0"/>
                <a:cs typeface="Courier New" pitchFamily="49" charset="0"/>
              </a:rPr>
              <a:t>{</a:t>
            </a:r>
          </a:p>
          <a:p>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base.OnLoad</a:t>
            </a:r>
            <a:r>
              <a:rPr lang="en-US" dirty="0" smtClean="0">
                <a:latin typeface="Courier New" pitchFamily="49" charset="0"/>
                <a:cs typeface="Courier New" pitchFamily="49" charset="0"/>
              </a:rPr>
              <a:t>(e</a:t>
            </a:r>
            <a:r>
              <a:rPr lang="en-US" dirty="0">
                <a:latin typeface="Courier New" pitchFamily="49" charset="0"/>
                <a:cs typeface="Courier New" pitchFamily="49" charset="0"/>
              </a:rPr>
              <a:t>);</a:t>
            </a:r>
          </a:p>
          <a:p>
            <a:r>
              <a:rPr lang="en-US" dirty="0">
                <a:latin typeface="Courier New" pitchFamily="49" charset="0"/>
                <a:cs typeface="Courier New" pitchFamily="49" charset="0"/>
              </a:rPr>
              <a:t> </a:t>
            </a: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this.ProcessDataDelegate</a:t>
            </a:r>
            <a:r>
              <a:rPr lang="en-US" dirty="0" smtClean="0">
                <a:latin typeface="Courier New" pitchFamily="49" charset="0"/>
                <a:cs typeface="Courier New" pitchFamily="49" charset="0"/>
              </a:rPr>
              <a:t> </a:t>
            </a:r>
            <a:r>
              <a:rPr lang="en-US" dirty="0">
                <a:latin typeface="Courier New" pitchFamily="49" charset="0"/>
                <a:cs typeface="Courier New" pitchFamily="49" charset="0"/>
              </a:rPr>
              <a:t>= </a:t>
            </a:r>
            <a:r>
              <a:rPr lang="en-US" dirty="0" smtClean="0">
                <a:latin typeface="Courier New" pitchFamily="49" charset="0"/>
                <a:cs typeface="Courier New" pitchFamily="49" charset="0"/>
              </a:rPr>
              <a:t>new </a:t>
            </a:r>
            <a:r>
              <a:rPr lang="en-US" dirty="0" err="1" smtClean="0">
                <a:latin typeface="Courier New" pitchFamily="49" charset="0"/>
                <a:cs typeface="Courier New" pitchFamily="49" charset="0"/>
              </a:rPr>
              <a:t>ProcessData</a:t>
            </a:r>
            <a:r>
              <a:rPr lang="en-US" dirty="0" smtClean="0">
                <a:latin typeface="Courier New" pitchFamily="49" charset="0"/>
                <a:cs typeface="Courier New" pitchFamily="49" charset="0"/>
              </a:rPr>
              <a:t>(</a:t>
            </a:r>
            <a:r>
              <a:rPr lang="en-US" dirty="0" err="1" smtClean="0">
                <a:latin typeface="Courier New" pitchFamily="49" charset="0"/>
                <a:cs typeface="Courier New" pitchFamily="49" charset="0"/>
              </a:rPr>
              <a:t>ProcessItems</a:t>
            </a:r>
            <a:r>
              <a:rPr lang="en-US" dirty="0">
                <a:latin typeface="Courier New" pitchFamily="49" charset="0"/>
                <a:cs typeface="Courier New" pitchFamily="49" charset="0"/>
              </a:rPr>
              <a:t>);</a:t>
            </a:r>
          </a:p>
          <a:p>
            <a:r>
              <a:rPr lang="en-US" dirty="0" smtClean="0">
                <a:latin typeface="Courier New" pitchFamily="49" charset="0"/>
                <a:cs typeface="Courier New" pitchFamily="49" charset="0"/>
              </a:rPr>
              <a:t>}</a:t>
            </a:r>
            <a:endParaRPr lang="en-US" dirty="0">
              <a:latin typeface="Courier New" pitchFamily="49" charset="0"/>
              <a:cs typeface="Courier New" pitchFamily="49" charset="0"/>
            </a:endParaRPr>
          </a:p>
          <a:p>
            <a:endParaRPr lang="en-US" dirty="0">
              <a:latin typeface="Courier New" pitchFamily="49" charset="0"/>
              <a:cs typeface="Courier New" pitchFamily="49" charset="0"/>
            </a:endParaRPr>
          </a:p>
          <a:p>
            <a:r>
              <a:rPr lang="en-US" dirty="0">
                <a:latin typeface="Courier New" pitchFamily="49" charset="0"/>
                <a:cs typeface="Courier New" pitchFamily="49" charset="0"/>
              </a:rPr>
              <a:t>protected virtual </a:t>
            </a:r>
            <a:r>
              <a:rPr lang="en-US" dirty="0" err="1">
                <a:latin typeface="Courier New" pitchFamily="49" charset="0"/>
                <a:cs typeface="Courier New" pitchFamily="49" charset="0"/>
              </a:rPr>
              <a:t>DataTable</a:t>
            </a:r>
            <a:r>
              <a:rPr lang="en-US" dirty="0">
                <a:latin typeface="Courier New" pitchFamily="49" charset="0"/>
                <a:cs typeface="Courier New" pitchFamily="49" charset="0"/>
              </a:rPr>
              <a:t> </a:t>
            </a:r>
            <a:r>
              <a:rPr lang="en-US" dirty="0" err="1">
                <a:latin typeface="Courier New" pitchFamily="49" charset="0"/>
                <a:cs typeface="Courier New" pitchFamily="49" charset="0"/>
              </a:rPr>
              <a:t>ProcessItems</a:t>
            </a:r>
            <a:r>
              <a:rPr lang="en-US" dirty="0">
                <a:latin typeface="Courier New" pitchFamily="49" charset="0"/>
                <a:cs typeface="Courier New" pitchFamily="49" charset="0"/>
              </a:rPr>
              <a:t>(</a:t>
            </a:r>
            <a:r>
              <a:rPr lang="en-US" dirty="0" err="1">
                <a:latin typeface="Courier New" pitchFamily="49" charset="0"/>
                <a:cs typeface="Courier New" pitchFamily="49" charset="0"/>
              </a:rPr>
              <a:t>DataTable</a:t>
            </a:r>
            <a:r>
              <a:rPr lang="en-US" dirty="0">
                <a:latin typeface="Courier New" pitchFamily="49" charset="0"/>
                <a:cs typeface="Courier New" pitchFamily="49" charset="0"/>
              </a:rPr>
              <a:t> </a:t>
            </a:r>
            <a:r>
              <a:rPr lang="en-US" dirty="0" err="1">
                <a:latin typeface="Courier New" pitchFamily="49" charset="0"/>
                <a:cs typeface="Courier New" pitchFamily="49" charset="0"/>
              </a:rPr>
              <a:t>dt</a:t>
            </a:r>
            <a:r>
              <a:rPr lang="en-US" dirty="0">
                <a:latin typeface="Courier New" pitchFamily="49" charset="0"/>
                <a:cs typeface="Courier New" pitchFamily="49" charset="0"/>
              </a:rPr>
              <a:t>) {</a:t>
            </a:r>
          </a:p>
          <a:p>
            <a:r>
              <a:rPr lang="en-US" dirty="0">
                <a:latin typeface="Courier New" pitchFamily="49" charset="0"/>
                <a:cs typeface="Courier New" pitchFamily="49" charset="0"/>
              </a:rPr>
              <a:t> </a:t>
            </a:r>
            <a:r>
              <a:rPr lang="en-US" dirty="0" smtClean="0">
                <a:latin typeface="Courier New" pitchFamily="49" charset="0"/>
                <a:cs typeface="Courier New" pitchFamily="49" charset="0"/>
              </a:rPr>
              <a:t>   //</a:t>
            </a:r>
            <a:r>
              <a:rPr lang="en-US" dirty="0">
                <a:latin typeface="Courier New" pitchFamily="49" charset="0"/>
                <a:cs typeface="Courier New" pitchFamily="49" charset="0"/>
              </a:rPr>
              <a:t>TODO: Process items</a:t>
            </a:r>
          </a:p>
          <a:p>
            <a:r>
              <a:rPr lang="en-US" dirty="0">
                <a:latin typeface="Courier New" pitchFamily="49" charset="0"/>
                <a:cs typeface="Courier New" pitchFamily="49" charset="0"/>
              </a:rPr>
              <a:t>}</a:t>
            </a:r>
          </a:p>
        </p:txBody>
      </p:sp>
      <p:sp>
        <p:nvSpPr>
          <p:cNvPr id="32" name="Rectangle 31"/>
          <p:cNvSpPr/>
          <p:nvPr/>
        </p:nvSpPr>
        <p:spPr>
          <a:xfrm>
            <a:off x="176871" y="2438438"/>
            <a:ext cx="8911085" cy="3243965"/>
          </a:xfrm>
          <a:prstGeom prst="rect">
            <a:avLst/>
          </a:prstGeom>
          <a:solidFill>
            <a:schemeClr val="accent2">
              <a:lumMod val="40000"/>
              <a:lumOff val="60000"/>
            </a:schemeClr>
          </a:solidFill>
          <a:ln>
            <a:solidFill>
              <a:schemeClr val="accent1">
                <a:lumMod val="50000"/>
              </a:schemeClr>
            </a:solidFill>
          </a:ln>
          <a:effectLst>
            <a:outerShdw blurRad="50800" dist="38100" dir="2700000" algn="tl" rotWithShape="0">
              <a:prstClr val="black">
                <a:alpha val="40000"/>
              </a:prstClr>
            </a:outerShdw>
          </a:effectLst>
        </p:spPr>
        <p:txBody>
          <a:bodyPr wrap="square">
            <a:spAutoFit/>
          </a:bodyPr>
          <a:lstStyle/>
          <a:p>
            <a:pPr marL="406400" lvl="0" indent="-406400">
              <a:lnSpc>
                <a:spcPct val="90000"/>
              </a:lnSpc>
              <a:spcBef>
                <a:spcPct val="20000"/>
              </a:spcBef>
              <a:buSzPct val="90000"/>
              <a:buFont typeface="Wingdings" pitchFamily="2" charset="2"/>
              <a:buChar char="§"/>
            </a:pPr>
            <a:r>
              <a:rPr lang="en-US" sz="2800" dirty="0">
                <a:gradFill>
                  <a:gsLst>
                    <a:gs pos="0">
                      <a:srgbClr val="5E5E5E"/>
                    </a:gs>
                    <a:gs pos="86000">
                      <a:srgbClr val="5E5E5E"/>
                    </a:gs>
                  </a:gsLst>
                  <a:lin ang="5400000" scaled="0"/>
                </a:gradFill>
              </a:rPr>
              <a:t>When setting filter values for taxonomy fields you must have a label and a GUID:</a:t>
            </a:r>
          </a:p>
          <a:p>
            <a:pPr marL="855663" lvl="1" indent="-395288">
              <a:lnSpc>
                <a:spcPct val="90000"/>
              </a:lnSpc>
              <a:spcBef>
                <a:spcPct val="20000"/>
              </a:spcBef>
              <a:buSzPct val="90000"/>
              <a:buFont typeface="Wingdings" pitchFamily="2" charset="2"/>
              <a:buChar char="§"/>
            </a:pPr>
            <a:r>
              <a:rPr lang="en-US" sz="2400" dirty="0">
                <a:gradFill>
                  <a:gsLst>
                    <a:gs pos="0">
                      <a:srgbClr val="5E5E5E"/>
                    </a:gs>
                    <a:gs pos="86000">
                      <a:srgbClr val="5E5E5E"/>
                    </a:gs>
                  </a:gsLst>
                  <a:lin ang="5400000" scaled="0"/>
                </a:gradFill>
              </a:rPr>
              <a:t>&lt;Label&gt;|&lt;GUID&gt;; &lt;Label&gt;|&lt;GUID&gt;;</a:t>
            </a:r>
          </a:p>
          <a:p>
            <a:endParaRPr lang="en-US" sz="1600" dirty="0" smtClean="0">
              <a:latin typeface="Courier New" pitchFamily="49" charset="0"/>
              <a:cs typeface="Courier New" pitchFamily="49" charset="0"/>
            </a:endParaRPr>
          </a:p>
          <a:p>
            <a:r>
              <a:rPr lang="en-US" sz="1400" dirty="0" smtClean="0">
                <a:latin typeface="Courier New" pitchFamily="49" charset="0"/>
                <a:cs typeface="Courier New" pitchFamily="49" charset="0"/>
              </a:rPr>
              <a:t>string </a:t>
            </a:r>
            <a:r>
              <a:rPr lang="en-US" sz="1400" dirty="0">
                <a:latin typeface="Courier New" pitchFamily="49" charset="0"/>
                <a:cs typeface="Courier New" pitchFamily="49" charset="0"/>
              </a:rPr>
              <a:t>filter = </a:t>
            </a:r>
            <a:r>
              <a:rPr lang="en-US" sz="1400" dirty="0" err="1">
                <a:latin typeface="Courier New" pitchFamily="49" charset="0"/>
                <a:cs typeface="Courier New" pitchFamily="49" charset="0"/>
              </a:rPr>
              <a:t>HttpContext.Current.Request.QueryString</a:t>
            </a:r>
            <a:r>
              <a:rPr lang="en-US" sz="1400" dirty="0">
                <a:latin typeface="Courier New" pitchFamily="49" charset="0"/>
                <a:cs typeface="Courier New" pitchFamily="49" charset="0"/>
              </a:rPr>
              <a:t>["Filter1"];</a:t>
            </a:r>
          </a:p>
          <a:p>
            <a:r>
              <a:rPr lang="en-US" sz="1400" dirty="0" err="1">
                <a:latin typeface="Courier New" pitchFamily="49" charset="0"/>
                <a:cs typeface="Courier New" pitchFamily="49" charset="0"/>
              </a:rPr>
              <a:t>TaxonomySession</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ts</a:t>
            </a:r>
            <a:r>
              <a:rPr lang="en-US" sz="1400" dirty="0">
                <a:latin typeface="Courier New" pitchFamily="49" charset="0"/>
                <a:cs typeface="Courier New" pitchFamily="49" charset="0"/>
              </a:rPr>
              <a:t> = new </a:t>
            </a:r>
            <a:r>
              <a:rPr lang="en-US" sz="1400" dirty="0" err="1" smtClean="0">
                <a:latin typeface="Courier New" pitchFamily="49" charset="0"/>
                <a:cs typeface="Courier New" pitchFamily="49" charset="0"/>
              </a:rPr>
              <a:t>TaxonomySession</a:t>
            </a:r>
            <a:r>
              <a:rPr lang="en-US" sz="1400" dirty="0" smtClean="0">
                <a:latin typeface="Courier New" pitchFamily="49" charset="0"/>
                <a:cs typeface="Courier New" pitchFamily="49" charset="0"/>
              </a:rPr>
              <a:t>(</a:t>
            </a:r>
            <a:r>
              <a:rPr lang="en-US" sz="1400" dirty="0" err="1" smtClean="0">
                <a:latin typeface="Courier New" pitchFamily="49" charset="0"/>
                <a:cs typeface="Courier New" pitchFamily="49" charset="0"/>
              </a:rPr>
              <a:t>Context.Current.Site</a:t>
            </a:r>
            <a:r>
              <a:rPr lang="en-US" sz="1400" dirty="0">
                <a:latin typeface="Courier New" pitchFamily="49" charset="0"/>
                <a:cs typeface="Courier New" pitchFamily="49" charset="0"/>
              </a:rPr>
              <a:t>);</a:t>
            </a:r>
          </a:p>
          <a:p>
            <a:r>
              <a:rPr lang="en-US" sz="1400" dirty="0" err="1">
                <a:latin typeface="Courier New" pitchFamily="49" charset="0"/>
                <a:cs typeface="Courier New" pitchFamily="49" charset="0"/>
              </a:rPr>
              <a:t>TermCollection</a:t>
            </a:r>
            <a:r>
              <a:rPr lang="en-US" sz="1400" dirty="0">
                <a:latin typeface="Courier New" pitchFamily="49" charset="0"/>
                <a:cs typeface="Courier New" pitchFamily="49" charset="0"/>
              </a:rPr>
              <a:t> terms = </a:t>
            </a:r>
            <a:r>
              <a:rPr lang="en-US" sz="1400" b="1" dirty="0" err="1">
                <a:latin typeface="Courier New" pitchFamily="49" charset="0"/>
                <a:cs typeface="Courier New" pitchFamily="49" charset="0"/>
              </a:rPr>
              <a:t>ts.GetTerms</a:t>
            </a:r>
            <a:r>
              <a:rPr lang="en-US" sz="1400" b="1" dirty="0">
                <a:latin typeface="Courier New" pitchFamily="49" charset="0"/>
                <a:cs typeface="Courier New" pitchFamily="49" charset="0"/>
              </a:rPr>
              <a:t>(filter, true, </a:t>
            </a:r>
            <a:r>
              <a:rPr lang="en-US" sz="1400" b="1" dirty="0" err="1">
                <a:latin typeface="Courier New" pitchFamily="49" charset="0"/>
                <a:cs typeface="Courier New" pitchFamily="49" charset="0"/>
              </a:rPr>
              <a:t>StringMatchOption.ExactMatch</a:t>
            </a:r>
            <a:r>
              <a:rPr lang="en-US" sz="1400" b="1" dirty="0">
                <a:latin typeface="Courier New" pitchFamily="49" charset="0"/>
                <a:cs typeface="Courier New" pitchFamily="49" charset="0"/>
              </a:rPr>
              <a:t>, 1, true);</a:t>
            </a:r>
          </a:p>
          <a:p>
            <a:endParaRPr lang="en-US" sz="1400" dirty="0">
              <a:latin typeface="Courier New" pitchFamily="49" charset="0"/>
              <a:cs typeface="Courier New" pitchFamily="49" charset="0"/>
            </a:endParaRPr>
          </a:p>
          <a:p>
            <a:r>
              <a:rPr lang="en-US" sz="1400" dirty="0">
                <a:latin typeface="Courier New" pitchFamily="49" charset="0"/>
                <a:cs typeface="Courier New" pitchFamily="49" charset="0"/>
              </a:rPr>
              <a:t>if (</a:t>
            </a:r>
            <a:r>
              <a:rPr lang="en-US" sz="1400" dirty="0" err="1">
                <a:latin typeface="Courier New" pitchFamily="49" charset="0"/>
                <a:cs typeface="Courier New" pitchFamily="49" charset="0"/>
              </a:rPr>
              <a:t>terms.Count</a:t>
            </a:r>
            <a:r>
              <a:rPr lang="en-US" sz="1400" dirty="0">
                <a:latin typeface="Courier New" pitchFamily="49" charset="0"/>
                <a:cs typeface="Courier New" pitchFamily="49" charset="0"/>
              </a:rPr>
              <a:t> &gt; 0) {</a:t>
            </a:r>
          </a:p>
          <a:p>
            <a:r>
              <a:rPr lang="en-US" sz="1400" dirty="0">
                <a:latin typeface="Courier New" pitchFamily="49" charset="0"/>
                <a:cs typeface="Courier New" pitchFamily="49" charset="0"/>
              </a:rPr>
              <a:t>  </a:t>
            </a:r>
            <a:r>
              <a:rPr lang="en-US" sz="1400" dirty="0" smtClean="0">
                <a:latin typeface="Courier New" pitchFamily="49" charset="0"/>
                <a:cs typeface="Courier New" pitchFamily="49" charset="0"/>
              </a:rPr>
              <a:t>filter </a:t>
            </a:r>
            <a:r>
              <a:rPr lang="en-US" sz="1400" dirty="0">
                <a:latin typeface="Courier New" pitchFamily="49" charset="0"/>
                <a:cs typeface="Courier New" pitchFamily="49" charset="0"/>
              </a:rPr>
              <a:t>+= </a:t>
            </a:r>
            <a:r>
              <a:rPr lang="en-US" sz="1400" dirty="0" err="1" smtClean="0">
                <a:latin typeface="Courier New" pitchFamily="49" charset="0"/>
                <a:cs typeface="Courier New" pitchFamily="49" charset="0"/>
              </a:rPr>
              <a:t>TaxonomyField.TaxonomyGuidLabelDelimiter</a:t>
            </a:r>
            <a:r>
              <a:rPr lang="en-US" sz="1400" dirty="0" smtClean="0">
                <a:latin typeface="Courier New" pitchFamily="49" charset="0"/>
                <a:cs typeface="Courier New" pitchFamily="49" charset="0"/>
              </a:rPr>
              <a:t> </a:t>
            </a:r>
            <a:r>
              <a:rPr lang="en-US" sz="1400" dirty="0">
                <a:latin typeface="Courier New" pitchFamily="49" charset="0"/>
                <a:cs typeface="Courier New" pitchFamily="49" charset="0"/>
              </a:rPr>
              <a:t>+ terms[0].</a:t>
            </a:r>
            <a:r>
              <a:rPr lang="en-US" sz="1400" dirty="0" err="1">
                <a:latin typeface="Courier New" pitchFamily="49" charset="0"/>
                <a:cs typeface="Courier New" pitchFamily="49" charset="0"/>
              </a:rPr>
              <a:t>Id.ToString</a:t>
            </a:r>
            <a:r>
              <a:rPr lang="en-US" sz="1400" dirty="0">
                <a:latin typeface="Courier New" pitchFamily="49" charset="0"/>
                <a:cs typeface="Courier New" pitchFamily="49" charset="0"/>
              </a:rPr>
              <a:t>();</a:t>
            </a:r>
          </a:p>
          <a:p>
            <a:r>
              <a:rPr lang="en-US" sz="1400" dirty="0" smtClean="0">
                <a:latin typeface="Courier New" pitchFamily="49" charset="0"/>
                <a:cs typeface="Courier New" pitchFamily="49" charset="0"/>
              </a:rPr>
              <a:t>}</a:t>
            </a:r>
            <a:endParaRPr lang="en-US" sz="1400" dirty="0">
              <a:latin typeface="Courier New" pitchFamily="49" charset="0"/>
              <a:cs typeface="Courier New" pitchFamily="49" charset="0"/>
            </a:endParaRPr>
          </a:p>
        </p:txBody>
      </p:sp>
    </p:spTree>
    <p:extLst>
      <p:ext uri="{BB962C8B-B14F-4D97-AF65-F5344CB8AC3E}">
        <p14:creationId xmlns:p14="http://schemas.microsoft.com/office/powerpoint/2010/main" val="171439190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4" presetClass="entr" presetSubtype="10" fill="hold"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randombar(horizontal)">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par>
                                <p:cTn id="31" presetID="10" presetClass="exit" presetSubtype="0" fill="hold" grpId="1" nodeType="withEffect">
                                  <p:stCondLst>
                                    <p:cond delay="0"/>
                                  </p:stCondLst>
                                  <p:childTnLst>
                                    <p:animEffect transition="out" filter="fade">
                                      <p:cBhvr>
                                        <p:cTn id="32" dur="500"/>
                                        <p:tgtEl>
                                          <p:spTgt spid="32"/>
                                        </p:tgtEl>
                                      </p:cBhvr>
                                    </p:animEffect>
                                    <p:set>
                                      <p:cBhvr>
                                        <p:cTn id="33" dur="1" fill="hold">
                                          <p:stCondLst>
                                            <p:cond delay="499"/>
                                          </p:stCondLst>
                                        </p:cTn>
                                        <p:tgtEl>
                                          <p:spTgt spid="32"/>
                                        </p:tgtEl>
                                        <p:attrNameLst>
                                          <p:attrName>style.visibility</p:attrName>
                                        </p:attrNameLst>
                                      </p:cBhvr>
                                      <p:to>
                                        <p:strVal val="hidden"/>
                                      </p:to>
                                    </p:set>
                                  </p:childTnLst>
                                </p:cTn>
                              </p:par>
                              <p:par>
                                <p:cTn id="34" presetID="42"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par>
                                <p:cTn id="39" presetID="22" presetClass="exit" presetSubtype="2" fill="hold" grpId="1" nodeType="withEffect">
                                  <p:stCondLst>
                                    <p:cond delay="0"/>
                                  </p:stCondLst>
                                  <p:childTnLst>
                                    <p:animEffect transition="out" filter="wipe(right)">
                                      <p:cBhvr>
                                        <p:cTn id="40" dur="500"/>
                                        <p:tgtEl>
                                          <p:spTgt spid="26"/>
                                        </p:tgtEl>
                                      </p:cBhvr>
                                    </p:animEffect>
                                    <p:set>
                                      <p:cBhvr>
                                        <p:cTn id="41" dur="1" fill="hold">
                                          <p:stCondLst>
                                            <p:cond delay="499"/>
                                          </p:stCondLst>
                                        </p:cTn>
                                        <p:tgtEl>
                                          <p:spTgt spid="26"/>
                                        </p:tgtEl>
                                        <p:attrNameLst>
                                          <p:attrName>style.visibility</p:attrName>
                                        </p:attrNameLst>
                                      </p:cBhvr>
                                      <p:to>
                                        <p:strVal val="hidden"/>
                                      </p:to>
                                    </p:set>
                                  </p:childTnLst>
                                </p:cTn>
                              </p:par>
                            </p:childTnLst>
                          </p:cTn>
                        </p:par>
                        <p:par>
                          <p:cTn id="42" fill="hold">
                            <p:stCondLst>
                              <p:cond delay="1000"/>
                            </p:stCondLst>
                            <p:childTnLst>
                              <p:par>
                                <p:cTn id="43" presetID="14" presetClass="entr" presetSubtype="1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randombar(horizontal)">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1000"/>
                                        <p:tgtEl>
                                          <p:spTgt spid="13"/>
                                        </p:tgtEl>
                                      </p:cBhvr>
                                    </p:animEffect>
                                    <p:anim calcmode="lin" valueType="num">
                                      <p:cBhvr>
                                        <p:cTn id="56" dur="1000" fill="hold"/>
                                        <p:tgtEl>
                                          <p:spTgt spid="13"/>
                                        </p:tgtEl>
                                        <p:attrNameLst>
                                          <p:attrName>ppt_x</p:attrName>
                                        </p:attrNameLst>
                                      </p:cBhvr>
                                      <p:tavLst>
                                        <p:tav tm="0">
                                          <p:val>
                                            <p:strVal val="#ppt_x"/>
                                          </p:val>
                                        </p:tav>
                                        <p:tav tm="100000">
                                          <p:val>
                                            <p:strVal val="#ppt_x"/>
                                          </p:val>
                                        </p:tav>
                                      </p:tavLst>
                                    </p:anim>
                                    <p:anim calcmode="lin" valueType="num">
                                      <p:cBhvr>
                                        <p:cTn id="57" dur="1000" fill="hold"/>
                                        <p:tgtEl>
                                          <p:spTgt spid="13"/>
                                        </p:tgtEl>
                                        <p:attrNameLst>
                                          <p:attrName>ppt_y</p:attrName>
                                        </p:attrNameLst>
                                      </p:cBhvr>
                                      <p:tavLst>
                                        <p:tav tm="0">
                                          <p:val>
                                            <p:strVal val="#ppt_y+.1"/>
                                          </p:val>
                                        </p:tav>
                                        <p:tav tm="100000">
                                          <p:val>
                                            <p:strVal val="#ppt_y"/>
                                          </p:val>
                                        </p:tav>
                                      </p:tavLst>
                                    </p:anim>
                                  </p:childTnLst>
                                </p:cTn>
                              </p:par>
                              <p:par>
                                <p:cTn id="58" presetID="22" presetClass="exit" presetSubtype="2" fill="hold" grpId="1" nodeType="withEffect">
                                  <p:stCondLst>
                                    <p:cond delay="0"/>
                                  </p:stCondLst>
                                  <p:childTnLst>
                                    <p:animEffect transition="out" filter="wipe(right)">
                                      <p:cBhvr>
                                        <p:cTn id="59" dur="500"/>
                                        <p:tgtEl>
                                          <p:spTgt spid="9"/>
                                        </p:tgtEl>
                                      </p:cBhvr>
                                    </p:animEffect>
                                    <p:set>
                                      <p:cBhvr>
                                        <p:cTn id="60" dur="1" fill="hold">
                                          <p:stCondLst>
                                            <p:cond delay="499"/>
                                          </p:stCondLst>
                                        </p:cTn>
                                        <p:tgtEl>
                                          <p:spTgt spid="9"/>
                                        </p:tgtEl>
                                        <p:attrNameLst>
                                          <p:attrName>style.visibility</p:attrName>
                                        </p:attrNameLst>
                                      </p:cBhvr>
                                      <p:to>
                                        <p:strVal val="hidden"/>
                                      </p:to>
                                    </p:set>
                                  </p:childTnLst>
                                </p:cTn>
                              </p:par>
                            </p:childTnLst>
                          </p:cTn>
                        </p:par>
                        <p:par>
                          <p:cTn id="61" fill="hold">
                            <p:stCondLst>
                              <p:cond delay="1000"/>
                            </p:stCondLst>
                            <p:childTnLst>
                              <p:par>
                                <p:cTn id="62" presetID="14" presetClass="entr" presetSubtype="10" fill="hold" nodeType="after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randombar(horizontal)">
                                      <p:cBhvr>
                                        <p:cTn id="64" dur="500"/>
                                        <p:tgtEl>
                                          <p:spTgt spid="20"/>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fade">
                                      <p:cBhvr>
                                        <p:cTn id="6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9" grpId="1" animBg="1"/>
      <p:bldP spid="12" grpId="0" animBg="1"/>
      <p:bldP spid="13" grpId="0" animBg="1"/>
      <p:bldP spid="25" grpId="0" animBg="1"/>
      <p:bldP spid="26" grpId="0" animBg="1"/>
      <p:bldP spid="26" grpId="1" animBg="1"/>
      <p:bldP spid="31" grpId="0" animBg="1"/>
      <p:bldP spid="32" grpId="0" animBg="1"/>
      <p:bldP spid="32"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Customizing the Content by Query Web Part</a:t>
            </a:r>
            <a:endParaRPr lang="en-US" dirty="0"/>
          </a:p>
        </p:txBody>
      </p:sp>
      <p:sp>
        <p:nvSpPr>
          <p:cNvPr id="4" name="Text Placeholder 3"/>
          <p:cNvSpPr>
            <a:spLocks noGrp="1"/>
          </p:cNvSpPr>
          <p:nvPr>
            <p:ph type="body" idx="1"/>
          </p:nvPr>
        </p:nvSpPr>
        <p:spPr/>
        <p:txBody>
          <a:bodyPr/>
          <a:lstStyle/>
          <a:p>
            <a:r>
              <a:rPr lang="en-US" smtClean="0"/>
              <a:t>demo </a:t>
            </a:r>
            <a:endParaRPr lang="en-US" dirty="0"/>
          </a:p>
        </p:txBody>
      </p:sp>
    </p:spTree>
    <p:extLst>
      <p:ext uri="{BB962C8B-B14F-4D97-AF65-F5344CB8AC3E}">
        <p14:creationId xmlns:p14="http://schemas.microsoft.com/office/powerpoint/2010/main" val="3889654216"/>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Summary</a:t>
            </a:r>
            <a:endParaRPr lang="en-US" dirty="0"/>
          </a:p>
        </p:txBody>
      </p:sp>
      <p:sp>
        <p:nvSpPr>
          <p:cNvPr id="3" name="Text Placeholder 2"/>
          <p:cNvSpPr>
            <a:spLocks noGrp="1"/>
          </p:cNvSpPr>
          <p:nvPr>
            <p:ph idx="1"/>
          </p:nvPr>
        </p:nvSpPr>
        <p:spPr/>
        <p:txBody>
          <a:bodyPr>
            <a:normAutofit/>
          </a:bodyPr>
          <a:lstStyle/>
          <a:p>
            <a:r>
              <a:rPr lang="en-US" dirty="0" smtClean="0"/>
              <a:t>Terms aren’t just for Intranets!</a:t>
            </a:r>
          </a:p>
          <a:p>
            <a:r>
              <a:rPr lang="en-US" dirty="0" smtClean="0"/>
              <a:t>Using Terms to “tag” content can provide lots of benefits</a:t>
            </a:r>
          </a:p>
          <a:p>
            <a:r>
              <a:rPr lang="en-US" dirty="0" smtClean="0"/>
              <a:t>The CQWP is extremely powerful and can easily be extended to add power and versatility</a:t>
            </a:r>
          </a:p>
          <a:p>
            <a:r>
              <a:rPr lang="en-US" dirty="0" smtClean="0"/>
              <a:t>Watch out for migration and deployment issues!</a:t>
            </a:r>
          </a:p>
        </p:txBody>
      </p:sp>
    </p:spTree>
    <p:extLst>
      <p:ext uri="{BB962C8B-B14F-4D97-AF65-F5344CB8AC3E}">
        <p14:creationId xmlns:p14="http://schemas.microsoft.com/office/powerpoint/2010/main" val="2422010652"/>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About Me</a:t>
            </a:r>
            <a:endParaRPr lang="en-US" dirty="0"/>
          </a:p>
        </p:txBody>
      </p:sp>
      <p:sp>
        <p:nvSpPr>
          <p:cNvPr id="3" name="Content Placeholder 2"/>
          <p:cNvSpPr>
            <a:spLocks noGrp="1"/>
          </p:cNvSpPr>
          <p:nvPr>
            <p:ph idx="1"/>
          </p:nvPr>
        </p:nvSpPr>
        <p:spPr/>
        <p:txBody>
          <a:bodyPr>
            <a:normAutofit/>
          </a:bodyPr>
          <a:lstStyle/>
          <a:p>
            <a:r>
              <a:rPr lang="en-US" dirty="0" smtClean="0"/>
              <a:t>Aptillon, Inc.</a:t>
            </a:r>
          </a:p>
          <a:p>
            <a:pPr lvl="1"/>
            <a:r>
              <a:rPr lang="en-US" dirty="0" smtClean="0"/>
              <a:t>Director and Founding Partner</a:t>
            </a:r>
          </a:p>
          <a:p>
            <a:pPr lvl="1"/>
            <a:r>
              <a:rPr lang="en-US" dirty="0" smtClean="0"/>
              <a:t>http://www.aptillon.com</a:t>
            </a:r>
          </a:p>
          <a:p>
            <a:r>
              <a:rPr lang="en-US" dirty="0" smtClean="0"/>
              <a:t>SharePoint MVP since January 2008</a:t>
            </a:r>
          </a:p>
          <a:p>
            <a:r>
              <a:rPr lang="en-US" dirty="0" smtClean="0"/>
              <a:t>Blog: </a:t>
            </a:r>
            <a:r>
              <a:rPr lang="en-US" dirty="0" smtClean="0">
                <a:hlinkClick r:id="rId2"/>
              </a:rPr>
              <a:t>http://blog.falchionconsulting.com</a:t>
            </a:r>
            <a:endParaRPr lang="en-US" dirty="0" smtClean="0"/>
          </a:p>
          <a:p>
            <a:r>
              <a:rPr lang="en-US" dirty="0" smtClean="0"/>
              <a:t>Twitter: @</a:t>
            </a:r>
            <a:r>
              <a:rPr lang="en-US" dirty="0" err="1" smtClean="0"/>
              <a:t>glapointe</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555845"/>
            <a:ext cx="2971800" cy="388961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059843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About Aptillon</a:t>
            </a:r>
            <a:endParaRPr lang="en-US" dirty="0"/>
          </a:p>
        </p:txBody>
      </p:sp>
      <p:sp>
        <p:nvSpPr>
          <p:cNvPr id="3" name="Content Placeholder 2"/>
          <p:cNvSpPr>
            <a:spLocks noGrp="1"/>
          </p:cNvSpPr>
          <p:nvPr>
            <p:ph idx="1"/>
          </p:nvPr>
        </p:nvSpPr>
        <p:spPr>
          <a:xfrm>
            <a:off x="457200" y="1600201"/>
            <a:ext cx="8229600" cy="3200400"/>
          </a:xfrm>
        </p:spPr>
        <p:txBody>
          <a:bodyPr>
            <a:normAutofit/>
          </a:bodyPr>
          <a:lstStyle/>
          <a:p>
            <a:r>
              <a:rPr lang="en-US" dirty="0" smtClean="0"/>
              <a:t>SharePoint MVPs</a:t>
            </a:r>
          </a:p>
          <a:p>
            <a:r>
              <a:rPr lang="en-US" dirty="0" smtClean="0"/>
              <a:t>Microsoft Certified Master</a:t>
            </a:r>
          </a:p>
          <a:p>
            <a:r>
              <a:rPr lang="en-US" dirty="0" smtClean="0"/>
              <a:t>Consultants, Trainers, Authors, Speakers, Bloggers</a:t>
            </a:r>
          </a:p>
          <a:p>
            <a:r>
              <a:rPr lang="en-US" dirty="0" smtClean="0"/>
              <a:t>Great People, Great Experience, Great Passion</a:t>
            </a:r>
          </a:p>
        </p:txBody>
      </p:sp>
      <p:grpSp>
        <p:nvGrpSpPr>
          <p:cNvPr id="20" name="Group 19"/>
          <p:cNvGrpSpPr/>
          <p:nvPr/>
        </p:nvGrpSpPr>
        <p:grpSpPr>
          <a:xfrm>
            <a:off x="653684" y="4839419"/>
            <a:ext cx="8008841" cy="1108124"/>
            <a:chOff x="293701" y="4876800"/>
            <a:chExt cx="8705627" cy="1120504"/>
          </a:xfrm>
        </p:grpSpPr>
        <p:pic>
          <p:nvPicPr>
            <p:cNvPr id="21" name="Picture 2" descr="W:\Work\Aptillon\Aptillon.PublicWeb\Aptillon.PublicWeb\Images\Headshots\ToddBaginski_Of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2" y="4876800"/>
              <a:ext cx="1137642" cy="86677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descr="W:\Work\Aptillon\Aptillon.PublicWeb\Aptillon.PublicWeb\Images\Headshots\DavidMann_Of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9" y="4876800"/>
              <a:ext cx="1137642" cy="86677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W:\Work\Aptillon\Aptillon.PublicWeb\Aptillon.PublicWeb\Images\Headshots\DarrinBishop_Off.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399" y="4876800"/>
              <a:ext cx="1137642" cy="86677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5" descr="W:\Work\Aptillon\Aptillon.PublicWeb\Aptillon.PublicWeb\Images\Headshots\DanHolme_Off.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2698" y="4876800"/>
              <a:ext cx="1137642" cy="86677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W:\Work\Aptillon\Aptillon.PublicWeb\Aptillon.PublicWeb\Images\Headshots\MauricePrather_Off.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599" y="4876800"/>
              <a:ext cx="1137642" cy="86677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7" descr="W:\Work\Aptillon\Aptillon.PublicWeb\Aptillon.PublicWeb\Images\Headshots\MatthewMcDermott_Off.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43799" y="4876800"/>
              <a:ext cx="1137642" cy="86677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W:\Work\Aptillon\Aptillon.PublicWeb\Aptillon.PublicWeb\Images\Headshots\GaryLapointe_Off.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43199" y="4876800"/>
              <a:ext cx="1137642" cy="866775"/>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7225915" y="5758934"/>
              <a:ext cx="1773413" cy="238370"/>
            </a:xfrm>
            <a:prstGeom prst="rect">
              <a:avLst/>
            </a:prstGeom>
            <a:noFill/>
          </p:spPr>
          <p:txBody>
            <a:bodyPr wrap="none" rtlCol="0">
              <a:spAutoFit/>
            </a:bodyPr>
            <a:lstStyle/>
            <a:p>
              <a:pPr algn="ctr"/>
              <a:r>
                <a:rPr lang="en-US" sz="1300" dirty="0"/>
                <a:t>Matthew McDermott</a:t>
              </a:r>
            </a:p>
          </p:txBody>
        </p:sp>
        <p:sp>
          <p:nvSpPr>
            <p:cNvPr id="29" name="TextBox 28"/>
            <p:cNvSpPr txBox="1"/>
            <p:nvPr/>
          </p:nvSpPr>
          <p:spPr>
            <a:xfrm>
              <a:off x="1547300" y="5758934"/>
              <a:ext cx="1091622" cy="238370"/>
            </a:xfrm>
            <a:prstGeom prst="rect">
              <a:avLst/>
            </a:prstGeom>
            <a:noFill/>
          </p:spPr>
          <p:txBody>
            <a:bodyPr wrap="none" rtlCol="0">
              <a:spAutoFit/>
            </a:bodyPr>
            <a:lstStyle/>
            <a:p>
              <a:pPr algn="ctr"/>
              <a:r>
                <a:rPr lang="en-US" sz="1300" dirty="0"/>
                <a:t>David Mann</a:t>
              </a:r>
            </a:p>
          </p:txBody>
        </p:sp>
        <p:sp>
          <p:nvSpPr>
            <p:cNvPr id="30" name="TextBox 29"/>
            <p:cNvSpPr txBox="1"/>
            <p:nvPr/>
          </p:nvSpPr>
          <p:spPr>
            <a:xfrm>
              <a:off x="2696371" y="5758934"/>
              <a:ext cx="1231298" cy="238370"/>
            </a:xfrm>
            <a:prstGeom prst="rect">
              <a:avLst/>
            </a:prstGeom>
            <a:noFill/>
          </p:spPr>
          <p:txBody>
            <a:bodyPr wrap="none" rtlCol="0">
              <a:spAutoFit/>
            </a:bodyPr>
            <a:lstStyle/>
            <a:p>
              <a:pPr algn="ctr"/>
              <a:r>
                <a:rPr lang="en-US" sz="1300" dirty="0"/>
                <a:t>Gary Lapointe</a:t>
              </a:r>
            </a:p>
          </p:txBody>
        </p:sp>
        <p:sp>
          <p:nvSpPr>
            <p:cNvPr id="31" name="TextBox 30"/>
            <p:cNvSpPr txBox="1"/>
            <p:nvPr/>
          </p:nvSpPr>
          <p:spPr>
            <a:xfrm>
              <a:off x="3929024" y="5758934"/>
              <a:ext cx="1204394" cy="238370"/>
            </a:xfrm>
            <a:prstGeom prst="rect">
              <a:avLst/>
            </a:prstGeom>
            <a:noFill/>
          </p:spPr>
          <p:txBody>
            <a:bodyPr wrap="none" rtlCol="0">
              <a:spAutoFit/>
            </a:bodyPr>
            <a:lstStyle/>
            <a:p>
              <a:pPr algn="ctr"/>
              <a:r>
                <a:rPr lang="en-US" sz="1300" dirty="0"/>
                <a:t>Darrin Bishop</a:t>
              </a:r>
            </a:p>
          </p:txBody>
        </p:sp>
        <p:sp>
          <p:nvSpPr>
            <p:cNvPr id="32" name="TextBox 31"/>
            <p:cNvSpPr txBox="1"/>
            <p:nvPr/>
          </p:nvSpPr>
          <p:spPr>
            <a:xfrm>
              <a:off x="5049846" y="5758934"/>
              <a:ext cx="1401153" cy="238370"/>
            </a:xfrm>
            <a:prstGeom prst="rect">
              <a:avLst/>
            </a:prstGeom>
            <a:noFill/>
          </p:spPr>
          <p:txBody>
            <a:bodyPr wrap="none" rtlCol="0">
              <a:spAutoFit/>
            </a:bodyPr>
            <a:lstStyle/>
            <a:p>
              <a:pPr algn="ctr"/>
              <a:r>
                <a:rPr lang="en-US" sz="1300" dirty="0"/>
                <a:t>Maurice Prather</a:t>
              </a:r>
            </a:p>
          </p:txBody>
        </p:sp>
        <p:sp>
          <p:nvSpPr>
            <p:cNvPr id="33" name="TextBox 32"/>
            <p:cNvSpPr txBox="1"/>
            <p:nvPr/>
          </p:nvSpPr>
          <p:spPr>
            <a:xfrm>
              <a:off x="6419932" y="5758934"/>
              <a:ext cx="1023178" cy="238370"/>
            </a:xfrm>
            <a:prstGeom prst="rect">
              <a:avLst/>
            </a:prstGeom>
            <a:noFill/>
          </p:spPr>
          <p:txBody>
            <a:bodyPr wrap="none" rtlCol="0">
              <a:spAutoFit/>
            </a:bodyPr>
            <a:lstStyle/>
            <a:p>
              <a:pPr algn="ctr"/>
              <a:r>
                <a:rPr lang="en-US" sz="1300" dirty="0"/>
                <a:t>Dan Holme</a:t>
              </a:r>
            </a:p>
          </p:txBody>
        </p:sp>
        <p:sp>
          <p:nvSpPr>
            <p:cNvPr id="34" name="TextBox 33"/>
            <p:cNvSpPr txBox="1"/>
            <p:nvPr/>
          </p:nvSpPr>
          <p:spPr>
            <a:xfrm>
              <a:off x="293701" y="5758934"/>
              <a:ext cx="1207462" cy="238370"/>
            </a:xfrm>
            <a:prstGeom prst="rect">
              <a:avLst/>
            </a:prstGeom>
            <a:noFill/>
          </p:spPr>
          <p:txBody>
            <a:bodyPr wrap="none" rtlCol="0">
              <a:spAutoFit/>
            </a:bodyPr>
            <a:lstStyle/>
            <a:p>
              <a:pPr algn="ctr"/>
              <a:r>
                <a:rPr lang="en-US" sz="1300" dirty="0"/>
                <a:t>Todd Baginski</a:t>
              </a:r>
            </a:p>
          </p:txBody>
        </p:sp>
      </p:grpSp>
      <p:pic>
        <p:nvPicPr>
          <p:cNvPr id="35" name="Picture 3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53200" y="948906"/>
            <a:ext cx="1677893" cy="1751087"/>
          </a:xfrm>
          <a:prstGeom prst="rect">
            <a:avLst/>
          </a:prstGeom>
        </p:spPr>
      </p:pic>
    </p:spTree>
    <p:extLst>
      <p:ext uri="{BB962C8B-B14F-4D97-AF65-F5344CB8AC3E}">
        <p14:creationId xmlns:p14="http://schemas.microsoft.com/office/powerpoint/2010/main" val="910759506"/>
      </p:ext>
    </p:extLst>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03302" y="2411919"/>
            <a:ext cx="5782930" cy="1569660"/>
          </a:xfrm>
          <a:prstGeom prst="rect">
            <a:avLst/>
          </a:prstGeom>
          <a:noFill/>
        </p:spPr>
        <p:txBody>
          <a:bodyPr wrap="none" rtlCol="0">
            <a:spAutoFit/>
          </a:bodyPr>
          <a:lstStyle/>
          <a:p>
            <a:r>
              <a:rPr lang="en-US" sz="9600" dirty="0" smtClean="0"/>
              <a:t>Questions?</a:t>
            </a:r>
            <a:endParaRPr lang="en-US" sz="9600" dirty="0"/>
          </a:p>
        </p:txBody>
      </p:sp>
    </p:spTree>
    <p:extLst>
      <p:ext uri="{BB962C8B-B14F-4D97-AF65-F5344CB8AC3E}">
        <p14:creationId xmlns:p14="http://schemas.microsoft.com/office/powerpoint/2010/main" val="1676873566"/>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Agenda</a:t>
            </a:r>
            <a:endParaRPr lang="en-US" dirty="0"/>
          </a:p>
        </p:txBody>
      </p:sp>
      <p:sp>
        <p:nvSpPr>
          <p:cNvPr id="2" name="Text Placeholder 1"/>
          <p:cNvSpPr>
            <a:spLocks noGrp="1"/>
          </p:cNvSpPr>
          <p:nvPr>
            <p:ph idx="1"/>
          </p:nvPr>
        </p:nvSpPr>
        <p:spPr/>
        <p:txBody>
          <a:bodyPr>
            <a:normAutofit/>
          </a:bodyPr>
          <a:lstStyle/>
          <a:p>
            <a:r>
              <a:rPr lang="en-US" dirty="0" smtClean="0"/>
              <a:t>Case Study: Visio Marketing Site</a:t>
            </a:r>
          </a:p>
          <a:p>
            <a:r>
              <a:rPr lang="en-US" dirty="0" smtClean="0"/>
              <a:t>Managed Term Store and Taxonomy Fields</a:t>
            </a:r>
          </a:p>
          <a:p>
            <a:r>
              <a:rPr lang="en-US" dirty="0" smtClean="0"/>
              <a:t>Customizing the Content By Query Web Part</a:t>
            </a:r>
          </a:p>
        </p:txBody>
      </p:sp>
    </p:spTree>
    <p:extLst>
      <p:ext uri="{BB962C8B-B14F-4D97-AF65-F5344CB8AC3E}">
        <p14:creationId xmlns:p14="http://schemas.microsoft.com/office/powerpoint/2010/main" val="2764742511"/>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Visio Marketing Site</a:t>
            </a:r>
            <a:endParaRPr lang="en-US" dirty="0"/>
          </a:p>
        </p:txBody>
      </p:sp>
      <p:sp>
        <p:nvSpPr>
          <p:cNvPr id="4" name="Content Placeholder 3"/>
          <p:cNvSpPr>
            <a:spLocks noGrp="1"/>
          </p:cNvSpPr>
          <p:nvPr>
            <p:ph idx="1"/>
          </p:nvPr>
        </p:nvSpPr>
        <p:spPr/>
        <p:txBody>
          <a:bodyPr/>
          <a:lstStyle/>
          <a:p>
            <a:endParaRPr lang="en-US"/>
          </a:p>
        </p:txBody>
      </p:sp>
      <p:pic>
        <p:nvPicPr>
          <p:cNvPr id="2050" name="Picture 2" descr="C:\Users\Gary\AppData\Local\Temp\SNAGHTML1c3baea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457" y="1801504"/>
            <a:ext cx="4513644" cy="451740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Gary\AppData\Local\Temp\SNAGHTML1c3d0ec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8338" y="1789801"/>
            <a:ext cx="2477331" cy="247939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Gary\AppData\Local\Temp\SNAGHTML1c3c3aa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8917" y="3853433"/>
            <a:ext cx="2246882" cy="2248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8630225"/>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Goals</a:t>
            </a:r>
            <a:endParaRPr lang="en-US" dirty="0"/>
          </a:p>
        </p:txBody>
      </p:sp>
      <p:sp>
        <p:nvSpPr>
          <p:cNvPr id="2" name="Text Placeholder 1"/>
          <p:cNvSpPr>
            <a:spLocks noGrp="1"/>
          </p:cNvSpPr>
          <p:nvPr>
            <p:ph idx="1"/>
          </p:nvPr>
        </p:nvSpPr>
        <p:spPr/>
        <p:txBody>
          <a:bodyPr>
            <a:normAutofit/>
          </a:bodyPr>
          <a:lstStyle/>
          <a:p>
            <a:r>
              <a:rPr lang="en-US" dirty="0" smtClean="0"/>
              <a:t>Divide </a:t>
            </a:r>
            <a:r>
              <a:rPr lang="en-US" dirty="0"/>
              <a:t>and serve content via multiple user dimensions, content sections and </a:t>
            </a:r>
            <a:r>
              <a:rPr lang="en-US" dirty="0" smtClean="0"/>
              <a:t>categories</a:t>
            </a:r>
          </a:p>
          <a:p>
            <a:r>
              <a:rPr lang="en-US" dirty="0" smtClean="0"/>
              <a:t>Improve </a:t>
            </a:r>
            <a:r>
              <a:rPr lang="en-US" dirty="0"/>
              <a:t>content structure with an expansive ability for content </a:t>
            </a:r>
            <a:r>
              <a:rPr lang="en-US" dirty="0" smtClean="0"/>
              <a:t>reuse</a:t>
            </a:r>
          </a:p>
          <a:p>
            <a:r>
              <a:rPr lang="en-US" dirty="0"/>
              <a:t>Separation of content from </a:t>
            </a:r>
            <a:r>
              <a:rPr lang="en-US" dirty="0" smtClean="0"/>
              <a:t>structure </a:t>
            </a:r>
            <a:r>
              <a:rPr lang="en-US" dirty="0"/>
              <a:t>allowing for easier </a:t>
            </a:r>
            <a:r>
              <a:rPr lang="en-US" dirty="0" smtClean="0"/>
              <a:t>user interface </a:t>
            </a:r>
            <a:r>
              <a:rPr lang="en-US" dirty="0"/>
              <a:t>updates and redesigns in the future</a:t>
            </a:r>
          </a:p>
        </p:txBody>
      </p:sp>
    </p:spTree>
    <p:extLst>
      <p:ext uri="{BB962C8B-B14F-4D97-AF65-F5344CB8AC3E}">
        <p14:creationId xmlns:p14="http://schemas.microsoft.com/office/powerpoint/2010/main" val="1524301509"/>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337373" y="1650568"/>
            <a:ext cx="6456331" cy="3858221"/>
            <a:chOff x="3115685" y="1650567"/>
            <a:chExt cx="8606200" cy="3858221"/>
          </a:xfrm>
        </p:grpSpPr>
        <p:sp>
          <p:nvSpPr>
            <p:cNvPr id="7" name="TextBox 6"/>
            <p:cNvSpPr txBox="1"/>
            <p:nvPr/>
          </p:nvSpPr>
          <p:spPr>
            <a:xfrm>
              <a:off x="3115685" y="1650567"/>
              <a:ext cx="8508043" cy="1292662"/>
            </a:xfrm>
            <a:prstGeom prst="rect">
              <a:avLst/>
            </a:prstGeom>
            <a:noFill/>
          </p:spPr>
          <p:txBody>
            <a:bodyPr wrap="square" lIns="0" tIns="0" rIns="0" bIns="0" rtlCol="0">
              <a:spAutoFit/>
            </a:bodyPr>
            <a:lstStyle/>
            <a:p>
              <a:r>
                <a:rPr lang="en-US" sz="2800" dirty="0" smtClean="0">
                  <a:gradFill>
                    <a:gsLst>
                      <a:gs pos="0">
                        <a:schemeClr val="tx1"/>
                      </a:gs>
                      <a:gs pos="86000">
                        <a:schemeClr val="tx1"/>
                      </a:gs>
                    </a:gsLst>
                    <a:lin ang="5400000" scaled="0"/>
                  </a:gradFill>
                  <a:latin typeface="Segoe UI Light" pitchFamily="34" charset="0"/>
                </a:rPr>
                <a:t>Article pages contain primary content and are tagged to enable viewing related articles and article roll-ups. </a:t>
              </a:r>
            </a:p>
          </p:txBody>
        </p:sp>
        <p:sp>
          <p:nvSpPr>
            <p:cNvPr id="14" name="TextBox 13"/>
            <p:cNvSpPr txBox="1"/>
            <p:nvPr/>
          </p:nvSpPr>
          <p:spPr>
            <a:xfrm>
              <a:off x="3213842" y="4216126"/>
              <a:ext cx="8508043" cy="1292662"/>
            </a:xfrm>
            <a:prstGeom prst="rect">
              <a:avLst/>
            </a:prstGeom>
            <a:noFill/>
          </p:spPr>
          <p:txBody>
            <a:bodyPr wrap="square" lIns="0" tIns="0" rIns="0" bIns="0" rtlCol="0">
              <a:spAutoFit/>
            </a:bodyPr>
            <a:lstStyle/>
            <a:p>
              <a:r>
                <a:rPr lang="en-US" sz="2800" dirty="0" smtClean="0">
                  <a:gradFill>
                    <a:gsLst>
                      <a:gs pos="0">
                        <a:schemeClr val="tx1"/>
                      </a:gs>
                      <a:gs pos="86000">
                        <a:schemeClr val="tx1"/>
                      </a:gs>
                    </a:gsLst>
                    <a:lin ang="5400000" scaled="0"/>
                  </a:gradFill>
                  <a:latin typeface="Segoe UI Light" pitchFamily="34" charset="0"/>
                </a:rPr>
                <a:t>Section pages are assigned tags which are used to determine articles pages to roll-up.</a:t>
              </a:r>
            </a:p>
          </p:txBody>
        </p:sp>
      </p:grpSp>
      <p:sp>
        <p:nvSpPr>
          <p:cNvPr id="4" name="Title 3"/>
          <p:cNvSpPr>
            <a:spLocks noGrp="1"/>
          </p:cNvSpPr>
          <p:nvPr>
            <p:ph type="title"/>
          </p:nvPr>
        </p:nvSpPr>
        <p:spPr/>
        <p:txBody>
          <a:bodyPr>
            <a:normAutofit fontScale="90000"/>
          </a:bodyPr>
          <a:lstStyle/>
          <a:p>
            <a:r>
              <a:rPr lang="en-US" dirty="0" smtClean="0"/>
              <a:t>Article &amp; Section Pages</a:t>
            </a:r>
            <a:endParaRPr lang="en-US" dirty="0"/>
          </a:p>
        </p:txBody>
      </p:sp>
      <p:pic>
        <p:nvPicPr>
          <p:cNvPr id="1026" name="Picture 2" descr="C:\Users\Gary\AppData\Local\Temp\SNAGHTML18d3779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166" y="4042481"/>
            <a:ext cx="2040051" cy="23388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Gary\AppData\Local\Temp\SNAGHTML18d41f6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166" y="1494428"/>
            <a:ext cx="2040052" cy="23388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Gary\AppData\Local\Temp\SNAGHTML18d41f6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509" y="1454012"/>
            <a:ext cx="4063553" cy="465867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Gary\AppData\Local\Temp\SNAGHTML18d3779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6364" y="1463574"/>
            <a:ext cx="4063553" cy="4658679"/>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273229" y="2781946"/>
            <a:ext cx="5609910" cy="2613342"/>
            <a:chOff x="364210" y="2781946"/>
            <a:chExt cx="7477932" cy="2613342"/>
          </a:xfrm>
        </p:grpSpPr>
        <p:sp>
          <p:nvSpPr>
            <p:cNvPr id="10" name="Rectangular Callout 9"/>
            <p:cNvSpPr/>
            <p:nvPr/>
          </p:nvSpPr>
          <p:spPr>
            <a:xfrm>
              <a:off x="364210" y="2781946"/>
              <a:ext cx="2751477" cy="1348941"/>
            </a:xfrm>
            <a:prstGeom prst="wedgeRectCallout">
              <a:avLst>
                <a:gd name="adj1" fmla="val 65559"/>
                <a:gd name="adj2" fmla="val 1426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fontScale="92500" lnSpcReduction="20000"/>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solidFill>
                    <a:schemeClr val="tx1"/>
                  </a:solidFill>
                </a:rPr>
                <a:t>Related Articles: Custom  CQWP showing articles with one or more tags matching this page’s tags.</a:t>
              </a:r>
            </a:p>
          </p:txBody>
        </p:sp>
        <p:sp>
          <p:nvSpPr>
            <p:cNvPr id="11" name="Rectangular Callout 10"/>
            <p:cNvSpPr/>
            <p:nvPr/>
          </p:nvSpPr>
          <p:spPr>
            <a:xfrm>
              <a:off x="4987872" y="4310177"/>
              <a:ext cx="2854270" cy="1085111"/>
            </a:xfrm>
            <a:prstGeom prst="wedgeRectCallout">
              <a:avLst>
                <a:gd name="adj1" fmla="val -70914"/>
                <a:gd name="adj2" fmla="val -3798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fontScale="85000" lnSpcReduction="20000"/>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solidFill>
                    <a:schemeClr val="tx1"/>
                  </a:solidFill>
                </a:rPr>
                <a:t>Editing Tags: Tags are stored in a </a:t>
              </a:r>
              <a:r>
                <a:rPr lang="en-US" dirty="0" err="1" smtClean="0">
                  <a:solidFill>
                    <a:schemeClr val="tx1"/>
                  </a:solidFill>
                </a:rPr>
                <a:t>TaxonomyField</a:t>
              </a:r>
              <a:r>
                <a:rPr lang="en-US" dirty="0" smtClean="0">
                  <a:solidFill>
                    <a:schemeClr val="tx1"/>
                  </a:solidFill>
                </a:rPr>
                <a:t> exposed via the Page Layout in edit mode.</a:t>
              </a:r>
            </a:p>
          </p:txBody>
        </p:sp>
        <p:sp>
          <p:nvSpPr>
            <p:cNvPr id="9" name="Rectangular Callout 8"/>
            <p:cNvSpPr/>
            <p:nvPr/>
          </p:nvSpPr>
          <p:spPr>
            <a:xfrm>
              <a:off x="364211" y="4247125"/>
              <a:ext cx="2751476" cy="964769"/>
            </a:xfrm>
            <a:prstGeom prst="wedgeRectCallout">
              <a:avLst>
                <a:gd name="adj1" fmla="val 64573"/>
                <a:gd name="adj2" fmla="val -3395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fontScale="92500" lnSpcReduction="20000"/>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solidFill>
                    <a:schemeClr val="tx1"/>
                  </a:solidFill>
                </a:rPr>
                <a:t>Tags: Custom  Web Part showing terms associated with the current page.</a:t>
              </a:r>
            </a:p>
          </p:txBody>
        </p:sp>
      </p:grpSp>
      <p:grpSp>
        <p:nvGrpSpPr>
          <p:cNvPr id="13" name="Group 12"/>
          <p:cNvGrpSpPr/>
          <p:nvPr/>
        </p:nvGrpSpPr>
        <p:grpSpPr>
          <a:xfrm>
            <a:off x="176562" y="2957370"/>
            <a:ext cx="8057483" cy="2437918"/>
            <a:chOff x="235354" y="2957370"/>
            <a:chExt cx="10740513" cy="2437918"/>
          </a:xfrm>
        </p:grpSpPr>
        <p:sp>
          <p:nvSpPr>
            <p:cNvPr id="17" name="Rectangular Callout 16"/>
            <p:cNvSpPr/>
            <p:nvPr/>
          </p:nvSpPr>
          <p:spPr>
            <a:xfrm>
              <a:off x="364211" y="4113131"/>
              <a:ext cx="2690073" cy="1282157"/>
            </a:xfrm>
            <a:prstGeom prst="wedgeRectCallout">
              <a:avLst>
                <a:gd name="adj1" fmla="val 64573"/>
                <a:gd name="adj2" fmla="val -3395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fontScale="92500" lnSpcReduction="10000"/>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solidFill>
                    <a:schemeClr val="tx1"/>
                  </a:solidFill>
                </a:rPr>
                <a:t>Filter By: Custom  CQWP showing terms associated with the current section page.</a:t>
              </a:r>
            </a:p>
          </p:txBody>
        </p:sp>
        <p:sp>
          <p:nvSpPr>
            <p:cNvPr id="18" name="Rectangular Callout 17"/>
            <p:cNvSpPr/>
            <p:nvPr/>
          </p:nvSpPr>
          <p:spPr>
            <a:xfrm>
              <a:off x="235354" y="2957370"/>
              <a:ext cx="2854270" cy="1085111"/>
            </a:xfrm>
            <a:prstGeom prst="wedgeRectCallout">
              <a:avLst>
                <a:gd name="adj1" fmla="val 61569"/>
                <a:gd name="adj2" fmla="val 5857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fontScale="85000" lnSpcReduction="20000"/>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solidFill>
                    <a:schemeClr val="tx1"/>
                  </a:solidFill>
                </a:rPr>
                <a:t>Editing Section Tags: Tags are stored in a </a:t>
              </a:r>
              <a:r>
                <a:rPr lang="en-US" dirty="0" err="1" smtClean="0">
                  <a:solidFill>
                    <a:schemeClr val="tx1"/>
                  </a:solidFill>
                </a:rPr>
                <a:t>TaxonomyField</a:t>
              </a:r>
              <a:r>
                <a:rPr lang="en-US" dirty="0" smtClean="0">
                  <a:solidFill>
                    <a:schemeClr val="tx1"/>
                  </a:solidFill>
                </a:rPr>
                <a:t> exposed via the Page Layout in edit mode.</a:t>
              </a:r>
            </a:p>
          </p:txBody>
        </p:sp>
        <p:sp>
          <p:nvSpPr>
            <p:cNvPr id="19" name="Rectangular Callout 18"/>
            <p:cNvSpPr/>
            <p:nvPr/>
          </p:nvSpPr>
          <p:spPr>
            <a:xfrm>
              <a:off x="8121597" y="4130887"/>
              <a:ext cx="2854270" cy="1085111"/>
            </a:xfrm>
            <a:prstGeom prst="wedgeRectCallout">
              <a:avLst>
                <a:gd name="adj1" fmla="val -70914"/>
                <a:gd name="adj2" fmla="val -3798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fontScale="85000" lnSpcReduction="10000"/>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solidFill>
                    <a:schemeClr val="tx1"/>
                  </a:solidFill>
                </a:rPr>
                <a:t>Articles: Custom CQWP with results filtered by </a:t>
              </a:r>
              <a:r>
                <a:rPr lang="en-US" dirty="0" err="1" smtClean="0">
                  <a:solidFill>
                    <a:schemeClr val="tx1"/>
                  </a:solidFill>
                </a:rPr>
                <a:t>TaxonomyField</a:t>
              </a:r>
              <a:r>
                <a:rPr lang="en-US" dirty="0" smtClean="0">
                  <a:solidFill>
                    <a:schemeClr val="tx1"/>
                  </a:solidFill>
                </a:rPr>
                <a:t> value and a query string value.</a:t>
              </a:r>
            </a:p>
          </p:txBody>
        </p:sp>
      </p:grpSp>
    </p:spTree>
    <p:extLst>
      <p:ext uri="{BB962C8B-B14F-4D97-AF65-F5344CB8AC3E}">
        <p14:creationId xmlns:p14="http://schemas.microsoft.com/office/powerpoint/2010/main" val="420484105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par>
                                <p:cTn id="8" presetID="42" presetClass="path" presetSubtype="0" accel="50000" decel="50000" fill="hold" nodeType="withEffect">
                                  <p:stCondLst>
                                    <p:cond delay="0"/>
                                  </p:stCondLst>
                                  <p:childTnLst>
                                    <p:animMotion origin="layout" path="M 1.875E-6 0.01805 L 0.31836 0.16388 " pathEditMode="relative" rAng="0" ptsTypes="AA">
                                      <p:cBhvr>
                                        <p:cTn id="9" dur="2000" fill="hold"/>
                                        <p:tgtEl>
                                          <p:spTgt spid="1028"/>
                                        </p:tgtEl>
                                        <p:attrNameLst>
                                          <p:attrName>ppt_x</p:attrName>
                                          <p:attrName>ppt_y</p:attrName>
                                        </p:attrNameLst>
                                      </p:cBhvr>
                                      <p:rCtr x="15911" y="7292"/>
                                    </p:animMotion>
                                  </p:childTnLst>
                                </p:cTn>
                              </p:par>
                              <p:par>
                                <p:cTn id="10" presetID="6" presetClass="emph" presetSubtype="0" fill="hold" nodeType="withEffect">
                                  <p:stCondLst>
                                    <p:cond delay="0"/>
                                  </p:stCondLst>
                                  <p:childTnLst>
                                    <p:animScale>
                                      <p:cBhvr>
                                        <p:cTn id="11" dur="2000" fill="hold"/>
                                        <p:tgtEl>
                                          <p:spTgt spid="1028"/>
                                        </p:tgtEl>
                                      </p:cBhvr>
                                      <p:by x="200000" y="200000"/>
                                    </p:animScale>
                                  </p:childTnLst>
                                </p:cTn>
                              </p:par>
                              <p:par>
                                <p:cTn id="12" presetID="10" presetClass="exit" presetSubtype="0" fill="hold" nodeType="withEffect">
                                  <p:stCondLst>
                                    <p:cond delay="0"/>
                                  </p:stCondLst>
                                  <p:childTnLst>
                                    <p:animEffect transition="out" filter="fade">
                                      <p:cBhvr>
                                        <p:cTn id="13" dur="2000"/>
                                        <p:tgtEl>
                                          <p:spTgt spid="1026"/>
                                        </p:tgtEl>
                                      </p:cBhvr>
                                    </p:animEffect>
                                    <p:set>
                                      <p:cBhvr>
                                        <p:cTn id="14" dur="1" fill="hold">
                                          <p:stCondLst>
                                            <p:cond delay="1999"/>
                                          </p:stCondLst>
                                        </p:cTn>
                                        <p:tgtEl>
                                          <p:spTgt spid="1026"/>
                                        </p:tgtEl>
                                        <p:attrNameLst>
                                          <p:attrName>style.visibility</p:attrName>
                                        </p:attrNameLst>
                                      </p:cBhvr>
                                      <p:to>
                                        <p:strVal val="hidden"/>
                                      </p:to>
                                    </p:se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25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5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xit" presetSubtype="0" fill="hold" nodeType="clickEffect">
                                  <p:stCondLst>
                                    <p:cond delay="0"/>
                                  </p:stCondLst>
                                  <p:childTnLst>
                                    <p:anim calcmode="lin" valueType="num">
                                      <p:cBhvr>
                                        <p:cTn id="25" dur="1000"/>
                                        <p:tgtEl>
                                          <p:spTgt spid="6"/>
                                        </p:tgtEl>
                                        <p:attrNameLst>
                                          <p:attrName>ppt_w</p:attrName>
                                        </p:attrNameLst>
                                      </p:cBhvr>
                                      <p:tavLst>
                                        <p:tav tm="0">
                                          <p:val>
                                            <p:strVal val="ppt_w"/>
                                          </p:val>
                                        </p:tav>
                                        <p:tav tm="100000">
                                          <p:val>
                                            <p:fltVal val="0"/>
                                          </p:val>
                                        </p:tav>
                                      </p:tavLst>
                                    </p:anim>
                                    <p:anim calcmode="lin" valueType="num">
                                      <p:cBhvr>
                                        <p:cTn id="26" dur="1000"/>
                                        <p:tgtEl>
                                          <p:spTgt spid="6"/>
                                        </p:tgtEl>
                                        <p:attrNameLst>
                                          <p:attrName>ppt_h</p:attrName>
                                        </p:attrNameLst>
                                      </p:cBhvr>
                                      <p:tavLst>
                                        <p:tav tm="0">
                                          <p:val>
                                            <p:strVal val="ppt_h"/>
                                          </p:val>
                                        </p:tav>
                                        <p:tav tm="100000">
                                          <p:val>
                                            <p:fltVal val="0"/>
                                          </p:val>
                                        </p:tav>
                                      </p:tavLst>
                                    </p:anim>
                                    <p:anim calcmode="lin" valueType="num">
                                      <p:cBhvr>
                                        <p:cTn id="27" dur="1000"/>
                                        <p:tgtEl>
                                          <p:spTgt spid="6"/>
                                        </p:tgtEl>
                                        <p:attrNameLst>
                                          <p:attrName>style.rotation</p:attrName>
                                        </p:attrNameLst>
                                      </p:cBhvr>
                                      <p:tavLst>
                                        <p:tav tm="0">
                                          <p:val>
                                            <p:fltVal val="0"/>
                                          </p:val>
                                        </p:tav>
                                        <p:tav tm="100000">
                                          <p:val>
                                            <p:fltVal val="90"/>
                                          </p:val>
                                        </p:tav>
                                      </p:tavLst>
                                    </p:anim>
                                    <p:animEffect transition="out" filter="fade">
                                      <p:cBhvr>
                                        <p:cTn id="28" dur="1000"/>
                                        <p:tgtEl>
                                          <p:spTgt spid="6"/>
                                        </p:tgtEl>
                                      </p:cBhvr>
                                    </p:animEffect>
                                    <p:set>
                                      <p:cBhvr>
                                        <p:cTn id="29" dur="1" fill="hold">
                                          <p:stCondLst>
                                            <p:cond delay="999"/>
                                          </p:stCondLst>
                                        </p:cTn>
                                        <p:tgtEl>
                                          <p:spTgt spid="6"/>
                                        </p:tgtEl>
                                        <p:attrNameLst>
                                          <p:attrName>style.visibility</p:attrName>
                                        </p:attrNameLst>
                                      </p:cBhvr>
                                      <p:to>
                                        <p:strVal val="hidden"/>
                                      </p:to>
                                    </p:set>
                                  </p:childTnLst>
                                </p:cTn>
                              </p:par>
                              <p:par>
                                <p:cTn id="30" presetID="42" presetClass="path" presetSubtype="0" accel="50000" decel="50000" fill="hold" nodeType="withEffect">
                                  <p:stCondLst>
                                    <p:cond delay="0"/>
                                  </p:stCondLst>
                                  <p:childTnLst>
                                    <p:animMotion origin="layout" path="M -0.00065 0.00208 L -0.32175 -0.14236 " pathEditMode="relative" rAng="0" ptsTypes="AA">
                                      <p:cBhvr>
                                        <p:cTn id="31" dur="2000" fill="hold"/>
                                        <p:tgtEl>
                                          <p:spTgt spid="8"/>
                                        </p:tgtEl>
                                        <p:attrNameLst>
                                          <p:attrName>ppt_x</p:attrName>
                                          <p:attrName>ppt_y</p:attrName>
                                        </p:attrNameLst>
                                      </p:cBhvr>
                                      <p:rCtr x="-16055" y="-7222"/>
                                    </p:animMotion>
                                  </p:childTnLst>
                                </p:cTn>
                              </p:par>
                              <p:par>
                                <p:cTn id="32" presetID="6" presetClass="emph" presetSubtype="0" fill="hold" nodeType="withEffect">
                                  <p:stCondLst>
                                    <p:cond delay="0"/>
                                  </p:stCondLst>
                                  <p:childTnLst>
                                    <p:animScale>
                                      <p:cBhvr>
                                        <p:cTn id="33" dur="2000" fill="hold"/>
                                        <p:tgtEl>
                                          <p:spTgt spid="8"/>
                                        </p:tgtEl>
                                      </p:cBhvr>
                                      <p:by x="50000" y="50000"/>
                                    </p:animScale>
                                  </p:childTnLst>
                                </p:cTn>
                              </p:par>
                              <p:par>
                                <p:cTn id="34" presetID="1" presetClass="exit" presetSubtype="0" fill="hold" nodeType="withEffect">
                                  <p:stCondLst>
                                    <p:cond delay="0"/>
                                  </p:stCondLst>
                                  <p:childTnLst>
                                    <p:set>
                                      <p:cBhvr>
                                        <p:cTn id="35" dur="1" fill="hold">
                                          <p:stCondLst>
                                            <p:cond delay="0"/>
                                          </p:stCondLst>
                                        </p:cTn>
                                        <p:tgtEl>
                                          <p:spTgt spid="1028"/>
                                        </p:tgtEl>
                                        <p:attrNameLst>
                                          <p:attrName>style.visibility</p:attrName>
                                        </p:attrNameLst>
                                      </p:cBhvr>
                                      <p:to>
                                        <p:strVal val="hidden"/>
                                      </p:to>
                                    </p:set>
                                  </p:childTnLst>
                                </p:cTn>
                              </p:par>
                              <p:par>
                                <p:cTn id="36" presetID="10" presetClass="entr" presetSubtype="0" fill="hold" nodeType="withEffect">
                                  <p:stCondLst>
                                    <p:cond delay="0"/>
                                  </p:stCondLst>
                                  <p:childTnLst>
                                    <p:set>
                                      <p:cBhvr>
                                        <p:cTn id="37" dur="1" fill="hold">
                                          <p:stCondLst>
                                            <p:cond delay="0"/>
                                          </p:stCondLst>
                                        </p:cTn>
                                        <p:tgtEl>
                                          <p:spTgt spid="1026"/>
                                        </p:tgtEl>
                                        <p:attrNameLst>
                                          <p:attrName>style.visibility</p:attrName>
                                        </p:attrNameLst>
                                      </p:cBhvr>
                                      <p:to>
                                        <p:strVal val="visible"/>
                                      </p:to>
                                    </p:set>
                                    <p:animEffect transition="in" filter="fade">
                                      <p:cBhvr>
                                        <p:cTn id="38" dur="2000"/>
                                        <p:tgtEl>
                                          <p:spTgt spid="1026"/>
                                        </p:tgtEl>
                                      </p:cBhvr>
                                    </p:animEffect>
                                  </p:childTnLst>
                                </p:cTn>
                              </p:par>
                              <p:par>
                                <p:cTn id="39" presetID="10"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20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12"/>
                                        </p:tgtEl>
                                      </p:cBhvr>
                                    </p:animEffect>
                                    <p:set>
                                      <p:cBhvr>
                                        <p:cTn id="46" dur="1" fill="hold">
                                          <p:stCondLst>
                                            <p:cond delay="499"/>
                                          </p:stCondLst>
                                        </p:cTn>
                                        <p:tgtEl>
                                          <p:spTgt spid="12"/>
                                        </p:tgtEl>
                                        <p:attrNameLst>
                                          <p:attrName>style.visibility</p:attrName>
                                        </p:attrNameLst>
                                      </p:cBhvr>
                                      <p:to>
                                        <p:strVal val="hidden"/>
                                      </p:to>
                                    </p:set>
                                  </p:childTnLst>
                                </p:cTn>
                              </p:par>
                              <p:par>
                                <p:cTn id="47" presetID="42" presetClass="path" presetSubtype="0" accel="50000" decel="50000" fill="hold" nodeType="withEffect">
                                  <p:stCondLst>
                                    <p:cond delay="0"/>
                                  </p:stCondLst>
                                  <p:childTnLst>
                                    <p:animMotion origin="layout" path="M 0.00352 -0.0007 L 0.31836 -0.20625 " pathEditMode="relative" rAng="0" ptsTypes="AA">
                                      <p:cBhvr>
                                        <p:cTn id="48" dur="2000" fill="hold"/>
                                        <p:tgtEl>
                                          <p:spTgt spid="1026"/>
                                        </p:tgtEl>
                                        <p:attrNameLst>
                                          <p:attrName>ppt_x</p:attrName>
                                          <p:attrName>ppt_y</p:attrName>
                                        </p:attrNameLst>
                                      </p:cBhvr>
                                      <p:rCtr x="15742" y="-10278"/>
                                    </p:animMotion>
                                  </p:childTnLst>
                                </p:cTn>
                              </p:par>
                              <p:par>
                                <p:cTn id="49" presetID="6" presetClass="emph" presetSubtype="0" fill="hold" nodeType="withEffect">
                                  <p:stCondLst>
                                    <p:cond delay="0"/>
                                  </p:stCondLst>
                                  <p:childTnLst>
                                    <p:animScale>
                                      <p:cBhvr>
                                        <p:cTn id="50" dur="2000" fill="hold"/>
                                        <p:tgtEl>
                                          <p:spTgt spid="1026"/>
                                        </p:tgtEl>
                                      </p:cBhvr>
                                      <p:by x="200000" y="200000"/>
                                    </p:animScale>
                                  </p:childTnLst>
                                </p:cTn>
                              </p:par>
                              <p:par>
                                <p:cTn id="51" presetID="10" presetClass="exit" presetSubtype="0" fill="hold" nodeType="withEffect">
                                  <p:stCondLst>
                                    <p:cond delay="0"/>
                                  </p:stCondLst>
                                  <p:childTnLst>
                                    <p:animEffect transition="out" filter="fade">
                                      <p:cBhvr>
                                        <p:cTn id="52" dur="2000"/>
                                        <p:tgtEl>
                                          <p:spTgt spid="8"/>
                                        </p:tgtEl>
                                      </p:cBhvr>
                                    </p:animEffect>
                                    <p:set>
                                      <p:cBhvr>
                                        <p:cTn id="53" dur="1" fill="hold">
                                          <p:stCondLst>
                                            <p:cond delay="1999"/>
                                          </p:stCondLst>
                                        </p:cTn>
                                        <p:tgtEl>
                                          <p:spTgt spid="8"/>
                                        </p:tgtEl>
                                        <p:attrNameLst>
                                          <p:attrName>style.visibility</p:attrName>
                                        </p:attrNameLst>
                                      </p:cBhvr>
                                      <p:to>
                                        <p:strVal val="hidden"/>
                                      </p:to>
                                    </p:set>
                                  </p:childTnLst>
                                </p:cTn>
                              </p:par>
                            </p:childTnLst>
                          </p:cTn>
                        </p:par>
                        <p:par>
                          <p:cTn id="54" fill="hold">
                            <p:stCondLst>
                              <p:cond delay="2000"/>
                            </p:stCondLst>
                            <p:childTnLst>
                              <p:par>
                                <p:cTn id="55" presetID="10" presetClass="entr" presetSubtype="0"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250"/>
                                        <p:tgtEl>
                                          <p:spTgt spid="16"/>
                                        </p:tgtEl>
                                      </p:cBhvr>
                                    </p:animEffect>
                                  </p:childTnLst>
                                </p:cTn>
                              </p:par>
                              <p:par>
                                <p:cTn id="58" presetID="10" presetClass="entr" presetSubtype="0" fill="hold"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 Marketing Site</a:t>
            </a:r>
            <a:endParaRPr lang="en-US" dirty="0"/>
          </a:p>
        </p:txBody>
      </p:sp>
      <p:sp>
        <p:nvSpPr>
          <p:cNvPr id="4" name="Text Placeholder 3"/>
          <p:cNvSpPr>
            <a:spLocks noGrp="1"/>
          </p:cNvSpPr>
          <p:nvPr>
            <p:ph type="body" idx="1"/>
          </p:nvPr>
        </p:nvSpPr>
        <p:spPr/>
        <p:txBody>
          <a:bodyPr/>
          <a:lstStyle/>
          <a:p>
            <a:r>
              <a:rPr lang="en-US" smtClean="0"/>
              <a:t>demo </a:t>
            </a:r>
            <a:endParaRPr lang="en-US" dirty="0"/>
          </a:p>
        </p:txBody>
      </p:sp>
    </p:spTree>
    <p:extLst>
      <p:ext uri="{BB962C8B-B14F-4D97-AF65-F5344CB8AC3E}">
        <p14:creationId xmlns:p14="http://schemas.microsoft.com/office/powerpoint/2010/main" val="141314877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Managed Term Store and Taxonomy Fields</a:t>
            </a:r>
            <a:endParaRPr lang="en-US" dirty="0"/>
          </a:p>
        </p:txBody>
      </p:sp>
      <p:sp>
        <p:nvSpPr>
          <p:cNvPr id="4" name="Text Placeholder 3"/>
          <p:cNvSpPr>
            <a:spLocks noGrp="1"/>
          </p:cNvSpPr>
          <p:nvPr>
            <p:ph idx="1"/>
          </p:nvPr>
        </p:nvSpPr>
        <p:spPr/>
        <p:txBody>
          <a:bodyPr>
            <a:normAutofit/>
          </a:bodyPr>
          <a:lstStyle/>
          <a:p>
            <a:r>
              <a:rPr lang="en-US" dirty="0" smtClean="0"/>
              <a:t>Managed Metadata Overview</a:t>
            </a:r>
          </a:p>
          <a:p>
            <a:r>
              <a:rPr lang="en-US" dirty="0" smtClean="0"/>
              <a:t>Taxonomy API</a:t>
            </a:r>
          </a:p>
          <a:p>
            <a:r>
              <a:rPr lang="en-US" dirty="0" smtClean="0"/>
              <a:t>Taxonomy Field Values</a:t>
            </a:r>
            <a:endParaRPr lang="en-US" dirty="0"/>
          </a:p>
          <a:p>
            <a:r>
              <a:rPr lang="en-US" dirty="0" smtClean="0"/>
              <a:t>Taxonomy Field Properties</a:t>
            </a:r>
          </a:p>
        </p:txBody>
      </p:sp>
    </p:spTree>
    <p:extLst>
      <p:ext uri="{BB962C8B-B14F-4D97-AF65-F5344CB8AC3E}">
        <p14:creationId xmlns:p14="http://schemas.microsoft.com/office/powerpoint/2010/main" val="3006609554"/>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Managed Metadata Overview</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Service Application (Term Store)</a:t>
            </a:r>
          </a:p>
          <a:p>
            <a:pPr lvl="1"/>
            <a:r>
              <a:rPr lang="en-US" dirty="0" smtClean="0"/>
              <a:t>Can associate more than one with a Web Application</a:t>
            </a:r>
          </a:p>
          <a:p>
            <a:r>
              <a:rPr lang="en-US" dirty="0"/>
              <a:t>Group</a:t>
            </a:r>
          </a:p>
          <a:p>
            <a:pPr lvl="1"/>
            <a:r>
              <a:rPr lang="en-US" dirty="0"/>
              <a:t>Collection of Term Sets</a:t>
            </a:r>
          </a:p>
          <a:p>
            <a:r>
              <a:rPr lang="en-US" dirty="0"/>
              <a:t>Term Set</a:t>
            </a:r>
          </a:p>
          <a:p>
            <a:pPr lvl="1"/>
            <a:r>
              <a:rPr lang="en-US" dirty="0"/>
              <a:t>Collection of Terms</a:t>
            </a:r>
          </a:p>
          <a:p>
            <a:r>
              <a:rPr lang="en-US" dirty="0" smtClean="0"/>
              <a:t>Terms</a:t>
            </a:r>
          </a:p>
          <a:p>
            <a:pPr lvl="1"/>
            <a:r>
              <a:rPr lang="en-US" dirty="0" smtClean="0"/>
              <a:t>Word or phrase used to tag data</a:t>
            </a:r>
          </a:p>
          <a:p>
            <a:r>
              <a:rPr lang="en-US" dirty="0" smtClean="0"/>
              <a:t>Term Scopes</a:t>
            </a:r>
          </a:p>
          <a:p>
            <a:pPr lvl="1"/>
            <a:r>
              <a:rPr lang="en-US" dirty="0" smtClean="0"/>
              <a:t>Global (scoped to Service Application)</a:t>
            </a:r>
          </a:p>
          <a:p>
            <a:pPr lvl="1"/>
            <a:r>
              <a:rPr lang="en-US" dirty="0" smtClean="0"/>
              <a:t>Local (scoped to Site Collection)</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6469" y="4214130"/>
            <a:ext cx="114330" cy="1524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0542" y="1865540"/>
            <a:ext cx="114330" cy="1524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9304" y="2673824"/>
            <a:ext cx="114330" cy="15240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06098" y="3421712"/>
            <a:ext cx="114330" cy="152400"/>
          </a:xfrm>
          <a:prstGeom prst="rect">
            <a:avLst/>
          </a:prstGeom>
        </p:spPr>
      </p:pic>
    </p:spTree>
    <p:extLst>
      <p:ext uri="{BB962C8B-B14F-4D97-AF65-F5344CB8AC3E}">
        <p14:creationId xmlns:p14="http://schemas.microsoft.com/office/powerpoint/2010/main" val="2876229628"/>
      </p:ext>
    </p:extLst>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SPC11 PPT Template 16x9">
  <a:themeElements>
    <a:clrScheme name="SharePoint Conference">
      <a:dk1>
        <a:srgbClr val="5E5E5E"/>
      </a:dk1>
      <a:lt1>
        <a:srgbClr val="FFFFFF"/>
      </a:lt1>
      <a:dk2>
        <a:srgbClr val="343434"/>
      </a:dk2>
      <a:lt2>
        <a:srgbClr val="FFA514"/>
      </a:lt2>
      <a:accent1>
        <a:srgbClr val="FFA514"/>
      </a:accent1>
      <a:accent2>
        <a:srgbClr val="777777"/>
      </a:accent2>
      <a:accent3>
        <a:srgbClr val="EAEAEA"/>
      </a:accent3>
      <a:accent4>
        <a:srgbClr val="F1D009"/>
      </a:accent4>
      <a:accent5>
        <a:srgbClr val="4766C9"/>
      </a:accent5>
      <a:accent6>
        <a:srgbClr val="85A0DB"/>
      </a:accent6>
      <a:hlink>
        <a:srgbClr val="4766C9"/>
      </a:hlink>
      <a:folHlink>
        <a:srgbClr val="85A0DB"/>
      </a:folHlink>
    </a:clrScheme>
    <a:fontScheme name="Custom 1">
      <a:majorFont>
        <a:latin typeface="Segoe UI Light"/>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182880" tIns="182880" rIns="182880" bIns="45718" numCol="1" rtlCol="0" anchor="t" anchorCtr="0" compatLnSpc="1">
        <a:prstTxWarp prst="textNoShape">
          <a:avLst/>
        </a:prstTxWarp>
      </a:bodyPr>
      <a:lstStyle>
        <a:defPPr defTabSz="914099" fontAlgn="base">
          <a:spcBef>
            <a:spcPct val="0"/>
          </a:spcBef>
          <a:spcAft>
            <a:spcPct val="0"/>
          </a:spcAft>
          <a:defRPr sz="2200" dirty="0" smtClean="0">
            <a:gradFill>
              <a:gsLst>
                <a:gs pos="0">
                  <a:srgbClr val="FFFFFF"/>
                </a:gs>
                <a:gs pos="100000">
                  <a:srgbClr val="FFFFFF"/>
                </a:gs>
              </a:gsLst>
              <a:lin ang="5400000" scaled="0"/>
            </a:gradFill>
            <a:latin typeface="Segoe Condensed"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noAutofit/>
      </a:bodyPr>
      <a:lstStyle>
        <a:defPPr>
          <a:defRPr sz="2800" dirty="0" smtClean="0">
            <a:gradFill>
              <a:gsLst>
                <a:gs pos="0">
                  <a:schemeClr val="tx1"/>
                </a:gs>
                <a:gs pos="86000">
                  <a:schemeClr val="tx1"/>
                </a:gs>
              </a:gsLst>
              <a:lin ang="5400000" scaled="0"/>
            </a:gradFill>
            <a:latin typeface="Segoe UI Light" pitchFamily="34" charset="0"/>
          </a:defRPr>
        </a:defPPr>
      </a:lstStyle>
    </a:txDef>
  </a:objectDefaults>
  <a:extraClrSchemeLst/>
</a:theme>
</file>

<file path=ppt/theme/theme2.xml><?xml version="1.0" encoding="utf-8"?>
<a:theme xmlns:a="http://schemas.openxmlformats.org/drawingml/2006/main" name="White with Consolas font for code slides">
  <a:themeElements>
    <a:clrScheme name="SharePoint Conference">
      <a:dk1>
        <a:srgbClr val="5E5E5E"/>
      </a:dk1>
      <a:lt1>
        <a:srgbClr val="FFFFFF"/>
      </a:lt1>
      <a:dk2>
        <a:srgbClr val="343434"/>
      </a:dk2>
      <a:lt2>
        <a:srgbClr val="FFA514"/>
      </a:lt2>
      <a:accent1>
        <a:srgbClr val="FFA514"/>
      </a:accent1>
      <a:accent2>
        <a:srgbClr val="777777"/>
      </a:accent2>
      <a:accent3>
        <a:srgbClr val="EAEAEA"/>
      </a:accent3>
      <a:accent4>
        <a:srgbClr val="F1D009"/>
      </a:accent4>
      <a:accent5>
        <a:srgbClr val="4766C9"/>
      </a:accent5>
      <a:accent6>
        <a:srgbClr val="85A0DB"/>
      </a:accent6>
      <a:hlink>
        <a:srgbClr val="4766C9"/>
      </a:hlink>
      <a:folHlink>
        <a:srgbClr val="85A0DB"/>
      </a:folHlink>
    </a:clrScheme>
    <a:fontScheme name="Custom 1">
      <a:majorFont>
        <a:latin typeface="Segoe UI Light"/>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Aptillon Theme">
  <a:themeElements>
    <a:clrScheme name="Aptillon">
      <a:dk1>
        <a:sysClr val="windowText" lastClr="000000"/>
      </a:dk1>
      <a:lt1>
        <a:sysClr val="window" lastClr="FFFFFF"/>
      </a:lt1>
      <a:dk2>
        <a:srgbClr val="303030"/>
      </a:dk2>
      <a:lt2>
        <a:srgbClr val="DEDEE0"/>
      </a:lt2>
      <a:accent1>
        <a:srgbClr val="C80404"/>
      </a:accent1>
      <a:accent2>
        <a:srgbClr val="726056"/>
      </a:accent2>
      <a:accent3>
        <a:srgbClr val="AC956E"/>
      </a:accent3>
      <a:accent4>
        <a:srgbClr val="808DA9"/>
      </a:accent4>
      <a:accent5>
        <a:srgbClr val="424E5B"/>
      </a:accent5>
      <a:accent6>
        <a:srgbClr val="C80404"/>
      </a:accent6>
      <a:hlink>
        <a:srgbClr val="D26900"/>
      </a:hlink>
      <a:folHlink>
        <a:srgbClr val="D8924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Aptillon Theme (no bottom graphic)">
  <a:themeElements>
    <a:clrScheme name="Aptillon">
      <a:dk1>
        <a:sysClr val="windowText" lastClr="000000"/>
      </a:dk1>
      <a:lt1>
        <a:sysClr val="window" lastClr="FFFFFF"/>
      </a:lt1>
      <a:dk2>
        <a:srgbClr val="303030"/>
      </a:dk2>
      <a:lt2>
        <a:srgbClr val="DEDEE0"/>
      </a:lt2>
      <a:accent1>
        <a:srgbClr val="C80404"/>
      </a:accent1>
      <a:accent2>
        <a:srgbClr val="726056"/>
      </a:accent2>
      <a:accent3>
        <a:srgbClr val="AC956E"/>
      </a:accent3>
      <a:accent4>
        <a:srgbClr val="808DA9"/>
      </a:accent4>
      <a:accent5>
        <a:srgbClr val="424E5B"/>
      </a:accent5>
      <a:accent6>
        <a:srgbClr val="C80404"/>
      </a:accent6>
      <a:hlink>
        <a:srgbClr val="D26900"/>
      </a:hlink>
      <a:folHlink>
        <a:srgbClr val="D8924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2011-10-06T07:00:00+00:00</Event_x0020_End_x0020_Date>
    <Event_x0020_Start_x0020_Date xmlns="2295e2e7-0eeb-498e-8716-217bb2ee6ee3">2011-10-03T07:00:00+00:00</Event_x0020_Start_x0020_Date>
    <MS_x0020_Speaker xmlns="2295e2e7-0eeb-498e-8716-217bb2ee6ee3">
      <UserInfo>
        <DisplayName/>
        <AccountId xsi:nil="true"/>
        <AccountType/>
      </UserInfo>
    </MS_x0020_Speaker>
    <External_x0020_Speaker xmlns="2295e2e7-0eeb-498e-8716-217bb2ee6ee3">Gary Lapointe</External_x0020_Speaker>
    <Session_x0020_Code xmlns="2295e2e7-0eeb-498e-8716-217bb2ee6ee3">SPC394</Session_x0020_Code>
    <ProductTaxHTField0 xmlns="2295e2e7-0eeb-498e-8716-217bb2ee6ee3">
      <Terms xmlns="http://schemas.microsoft.com/office/infopath/2007/PartnerControls">
        <TermInfo xmlns="http://schemas.microsoft.com/office/infopath/2007/PartnerControls">
          <TermName xmlns="http://schemas.microsoft.com/office/infopath/2007/PartnerControls">Microsoft Office SharePoint Server</TermName>
          <TermId xmlns="http://schemas.microsoft.com/office/infopath/2007/PartnerControls">d7f8b1aa-b40a-4c66-b6d8-7a3bedda49c8</TermId>
        </TermInfo>
        <TermInfo xmlns="http://schemas.microsoft.com/office/infopath/2007/PartnerControls">
          <TermName xmlns="http://schemas.microsoft.com/office/infopath/2007/PartnerControls">Microsoft Office SharePoint Workspace 2010</TermName>
          <TermId xmlns="http://schemas.microsoft.com/office/infopath/2007/PartnerControls">f9f277c0-ac04-4a24-91cd-4a45529703d7</TermId>
        </TermInfo>
      </Terms>
    </ProductTaxHTField0>
    <Presentation_x0020_Date xmlns="2295e2e7-0eeb-498e-8716-217bb2ee6ee3" xsi:nil="tru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Anaheim, CA</TermName>
          <TermId xmlns="http://schemas.microsoft.com/office/infopath/2007/PartnerControls">67ffa72a-1f39-45c3-9bb1-f96b5f9c92e3</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SharePoint Conference</TermName>
          <TermId xmlns="http://schemas.microsoft.com/office/infopath/2007/PartnerControls">4b543b1e-4111-4251-b259-b365fd9d2bd2</TermId>
        </TermInfo>
      </Terms>
    </Event1TaxHTField0>
    <AudienceTaxHTField0 xmlns="8b529f77-48ab-4581-b468-93f09345b8aa">
      <Terms xmlns="http://schemas.microsoft.com/office/infopath/2007/PartnerControls">
        <TermInfo xmlns="http://schemas.microsoft.com/office/infopath/2007/PartnerControls">
          <TermName xmlns="http://schemas.microsoft.com/office/infopath/2007/PartnerControls">IT Professionals</TermName>
          <TermId xmlns="http://schemas.microsoft.com/office/infopath/2007/PartnerControls">990979ff-1741-4b6e-880c-9fb513214ef8</TermId>
        </TermInfo>
        <TermInfo xmlns="http://schemas.microsoft.com/office/infopath/2007/PartnerControls">
          <TermName xmlns="http://schemas.microsoft.com/office/infopath/2007/PartnerControls">Developers</TermName>
          <TermId xmlns="http://schemas.microsoft.com/office/infopath/2007/PartnerControls">389e14a2-def5-4335-8627-c0368c2934a2</TermId>
        </TermInfo>
      </Terms>
    </AudienceTaxHTField0>
    <MS_x0020_Content_x0020_Owner xmlns="2295e2e7-0eeb-498e-8716-217bb2ee6ee3">
      <UserInfo>
        <DisplayName/>
        <AccountId xsi:nil="true"/>
        <AccountType/>
      </UserInfo>
    </MS_x0020_Content_x0020_Owner>
    <TaxCatchAll xmlns="2295e2e7-0eeb-498e-8716-217bb2ee6ee3">
      <Value>206</Value>
      <Value>29</Value>
      <Value>49</Value>
      <Value>34</Value>
      <Value>151</Value>
      <Value>210</Value>
      <Value>209</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Anaheim CC Anaheim, CA</TermName>
          <TermId xmlns="http://schemas.microsoft.com/office/infopath/2007/PartnerControls">c525dbc1-fb46-4f9d-a196-ce33b4962b5a</TermId>
        </TermInfo>
      </Terms>
    </Event_x0020_VenueTaxHTField0>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72533711bacf991a4680f48ae6b725f9">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dde17010d50e6e632f300eac8dfd378e"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ABB4ED-C5A2-4C6C-892D-7DAA69399050}">
  <ds:schemaRefs>
    <ds:schemaRef ds:uri="http://purl.org/dc/terms/"/>
    <ds:schemaRef ds:uri="http://www.w3.org/XML/1998/namespace"/>
    <ds:schemaRef ds:uri="http://schemas.microsoft.com/office/2006/documentManagement/types"/>
    <ds:schemaRef ds:uri="2295e2e7-0eeb-498e-8716-217bb2ee6ee3"/>
    <ds:schemaRef ds:uri="8b529f77-48ab-4581-b468-93f09345b8aa"/>
    <ds:schemaRef ds:uri="http://schemas.microsoft.com/office/2006/metadata/properties"/>
    <ds:schemaRef ds:uri="http://purl.org/dc/elements/1.1/"/>
    <ds:schemaRef ds:uri="http://purl.org/dc/dcmityp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0A1D51AE-D4A4-4A36-81E8-8F051CCD037B}">
  <ds:schemaRefs>
    <ds:schemaRef ds:uri="http://schemas.microsoft.com/sharepoint/v3/contenttype/forms"/>
  </ds:schemaRefs>
</ds:datastoreItem>
</file>

<file path=customXml/itemProps3.xml><?xml version="1.0" encoding="utf-8"?>
<ds:datastoreItem xmlns:ds="http://schemas.openxmlformats.org/officeDocument/2006/customXml" ds:itemID="{3A6C80C6-8466-4E74-9DA0-796275BA61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SPC11 PPT Template 16x9</Template>
  <TotalTime>32979</TotalTime>
  <Words>1600</Words>
  <Application>Microsoft Office PowerPoint</Application>
  <PresentationFormat>On-screen Show (4:3)</PresentationFormat>
  <Paragraphs>236</Paragraphs>
  <Slides>21</Slides>
  <Notes>9</Notes>
  <HiddenSlides>0</HiddenSlides>
  <MMClips>0</MMClips>
  <ScaleCrop>false</ScaleCrop>
  <HeadingPairs>
    <vt:vector size="4" baseType="variant">
      <vt:variant>
        <vt:lpstr>Theme</vt:lpstr>
      </vt:variant>
      <vt:variant>
        <vt:i4>6</vt:i4>
      </vt:variant>
      <vt:variant>
        <vt:lpstr>Slide Titles</vt:lpstr>
      </vt:variant>
      <vt:variant>
        <vt:i4>21</vt:i4>
      </vt:variant>
    </vt:vector>
  </HeadingPairs>
  <TitlesOfParts>
    <vt:vector size="27" baseType="lpstr">
      <vt:lpstr>SPC11 PPT Template 16x9</vt:lpstr>
      <vt:lpstr>White with Consolas font for code slides</vt:lpstr>
      <vt:lpstr>Aptillon Theme</vt:lpstr>
      <vt:lpstr>Aptillon Theme (no bottom graphic)</vt:lpstr>
      <vt:lpstr>1_Office Theme</vt:lpstr>
      <vt:lpstr>Office Theme</vt:lpstr>
      <vt:lpstr>Taxonomy Based Content Targeting for a SharePoint Internet Site</vt:lpstr>
      <vt:lpstr>About Me</vt:lpstr>
      <vt:lpstr>Agenda</vt:lpstr>
      <vt:lpstr>Visio Marketing Site</vt:lpstr>
      <vt:lpstr>Goals</vt:lpstr>
      <vt:lpstr>Article &amp; Section Pages</vt:lpstr>
      <vt:lpstr>Visio Marketing Site</vt:lpstr>
      <vt:lpstr>Managed Term Store and Taxonomy Fields</vt:lpstr>
      <vt:lpstr>Managed Metadata Overview</vt:lpstr>
      <vt:lpstr>Taxonomy API</vt:lpstr>
      <vt:lpstr>Taxonomy Field Values</vt:lpstr>
      <vt:lpstr>TaxonomyHiddenList</vt:lpstr>
      <vt:lpstr>Taxonomy Field Properties</vt:lpstr>
      <vt:lpstr>Managed Term Store and Taxonomy Fields</vt:lpstr>
      <vt:lpstr>Customizing the CQWP</vt:lpstr>
      <vt:lpstr>Why Customize The CQWP?</vt:lpstr>
      <vt:lpstr>Manipulating CQWP Data</vt:lpstr>
      <vt:lpstr>Customizing the Content by Query Web Part</vt:lpstr>
      <vt:lpstr>Summary</vt:lpstr>
      <vt:lpstr>About Aptillon</vt:lpstr>
      <vt:lpstr>PowerPoint Presentation</vt:lpstr>
    </vt:vector>
  </TitlesOfParts>
  <Manager>&lt;Content Manager Name Here&gt;</Manager>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Taxonomy Based Content Targeting for a SharePoint Internet Site</dc:title>
  <dc:subject>Microsoft SharePoint Conference 2011</dc:subject>
  <dc:creator>Gary Lapointe</dc:creator>
  <dc:description>Template: Sam Moore; Silver Fox Productions, Inc.
Formatting:
Event Date: October 3-6th, 2011
Event Location: Anaheim, CA
Audience Type: Internal/External</dc:description>
  <cp:lastModifiedBy>Gary Lapointe</cp:lastModifiedBy>
  <cp:revision>86</cp:revision>
  <dcterms:created xsi:type="dcterms:W3CDTF">2011-07-28T23:26:07Z</dcterms:created>
  <dcterms:modified xsi:type="dcterms:W3CDTF">2011-11-12T02:12:48Z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206;#Microsoft Office SharePoint Server|d7f8b1aa-b40a-4c66-b6d8-7a3bedda49c8;#151;#Microsoft Office SharePoint Workspace 2010|f9f277c0-ac04-4a24-91cd-4a45529703d7</vt:lpwstr>
  </property>
  <property fmtid="{D5CDD505-2E9C-101B-9397-08002B2CF9AE}" pid="4" name="Event Venue">
    <vt:lpwstr>210;#Anaheim CC Anaheim, CA|c525dbc1-fb46-4f9d-a196-ce33b4962b5a</vt:lpwstr>
  </property>
  <property fmtid="{D5CDD505-2E9C-101B-9397-08002B2CF9AE}" pid="5" name="Event Location">
    <vt:lpwstr>209;#Anaheim, CA|67ffa72a-1f39-45c3-9bb1-f96b5f9c92e3</vt:lpwstr>
  </property>
  <property fmtid="{D5CDD505-2E9C-101B-9397-08002B2CF9AE}" pid="6" name="Event1">
    <vt:lpwstr>49;#SharePoint Conference|4b543b1e-4111-4251-b259-b365fd9d2bd2</vt:lpwstr>
  </property>
  <property fmtid="{D5CDD505-2E9C-101B-9397-08002B2CF9AE}" pid="7" name="Audience">
    <vt:lpwstr>29;#IT Professionals|990979ff-1741-4b6e-880c-9fb513214ef8;#34;#Developers|389e14a2-def5-4335-8627-c0368c2934a2</vt:lpwstr>
  </property>
</Properties>
</file>